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4"/>
  </p:notesMasterIdLst>
  <p:sldIdLst>
    <p:sldId id="422" r:id="rId2"/>
    <p:sldId id="478" r:id="rId3"/>
    <p:sldId id="483" r:id="rId4"/>
    <p:sldId id="456" r:id="rId5"/>
    <p:sldId id="428" r:id="rId6"/>
    <p:sldId id="426" r:id="rId7"/>
    <p:sldId id="431" r:id="rId8"/>
    <p:sldId id="432" r:id="rId9"/>
    <p:sldId id="433" r:id="rId10"/>
    <p:sldId id="434" r:id="rId11"/>
    <p:sldId id="436" r:id="rId12"/>
    <p:sldId id="480" r:id="rId13"/>
    <p:sldId id="442" r:id="rId14"/>
    <p:sldId id="441" r:id="rId15"/>
    <p:sldId id="484" r:id="rId16"/>
    <p:sldId id="440" r:id="rId17"/>
    <p:sldId id="481" r:id="rId18"/>
    <p:sldId id="464" r:id="rId19"/>
    <p:sldId id="465" r:id="rId20"/>
    <p:sldId id="466" r:id="rId21"/>
    <p:sldId id="468" r:id="rId22"/>
    <p:sldId id="469" r:id="rId23"/>
    <p:sldId id="470" r:id="rId24"/>
    <p:sldId id="471" r:id="rId25"/>
    <p:sldId id="472" r:id="rId26"/>
    <p:sldId id="473" r:id="rId27"/>
    <p:sldId id="448" r:id="rId28"/>
    <p:sldId id="449" r:id="rId29"/>
    <p:sldId id="450" r:id="rId30"/>
    <p:sldId id="451" r:id="rId31"/>
    <p:sldId id="482" r:id="rId32"/>
    <p:sldId id="454" r:id="rId3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E5"/>
    <a:srgbClr val="FFCC66"/>
    <a:srgbClr val="0000CC"/>
    <a:srgbClr val="FF0066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7C50-8E84-4624-90CE-83BA943365D2}" type="datetimeFigureOut">
              <a:rPr lang="vi-VN" smtClean="0"/>
              <a:pPr/>
              <a:t>26/10/2021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47C9-F94A-4C05-B030-CC86311BAA3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4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A6228-0994-4C4A-9A41-880ED2F9716C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26229C-B1B3-4D0F-8CE8-1922FC4FDC8E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5ED90-7277-4514-B62F-E3C1E22652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2CFEE-E1E1-43DF-81B5-299D567CB5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F7542-7187-4B29-8275-6D007CA17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8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1F90A-710D-4CC2-BA7A-254051DD9D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A8A6F-85BA-4F55-AB45-8A514EC5F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C9FAC-8B7E-4422-A006-35580B910A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5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206F-C755-45D6-A018-840E53F91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A6E98-AE99-455D-9249-3EE743AF9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88CEE-57EC-42DA-91DB-F65CB9E27A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214C-65F9-46B0-A4B7-3A6CC1E11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7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8C98A-4460-457A-AC28-584247D33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6EC27-0E5B-45AF-872F-E3916E1358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1C428-3AB7-4E95-919C-679C9033411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2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HP\Desktop\Sinh%20khoi%208%20online\Benh%20da%20day.mp4" TargetMode="External"/><Relationship Id="rId1" Type="http://schemas.microsoft.com/office/2007/relationships/media" Target="file:///C:\Users\HP\Desktop\Sinh%20khoi%208%20online\Benh%20da%20day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6096000"/>
            <a:ext cx="721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6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7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9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" y="6010276"/>
            <a:ext cx="3865033" cy="847725"/>
            <a:chOff x="2350" y="1008"/>
            <a:chExt cx="1826" cy="534"/>
          </a:xfrm>
        </p:grpSpPr>
        <p:pic>
          <p:nvPicPr>
            <p:cNvPr id="9618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9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0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1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26401" y="152401"/>
            <a:ext cx="3865033" cy="847725"/>
            <a:chOff x="2350" y="1008"/>
            <a:chExt cx="1826" cy="534"/>
          </a:xfrm>
        </p:grpSpPr>
        <p:pic>
          <p:nvPicPr>
            <p:cNvPr id="9614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5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6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7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61368" y="5857876"/>
            <a:ext cx="3865033" cy="847725"/>
            <a:chOff x="2350" y="1008"/>
            <a:chExt cx="1826" cy="534"/>
          </a:xfrm>
        </p:grpSpPr>
        <p:pic>
          <p:nvPicPr>
            <p:cNvPr id="9610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1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2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3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7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4968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6401" y="6076951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5601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968" y="60864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60801" y="6010276"/>
            <a:ext cx="3865033" cy="847725"/>
            <a:chOff x="2350" y="1008"/>
            <a:chExt cx="1826" cy="534"/>
          </a:xfrm>
        </p:grpSpPr>
        <p:pic>
          <p:nvPicPr>
            <p:cNvPr id="960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0" name="Picture 11" descr="girl-readi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6834" y="5638800"/>
            <a:ext cx="15451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46"/>
          <p:cNvSpPr txBox="1">
            <a:spLocks noChangeArrowheads="1"/>
          </p:cNvSpPr>
          <p:nvPr/>
        </p:nvSpPr>
        <p:spPr bwMode="auto">
          <a:xfrm>
            <a:off x="0" y="6164263"/>
            <a:ext cx="1625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239663" name="Picture 47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</a:blip>
          <a:srcRect/>
          <a:stretch>
            <a:fillRect/>
          </a:stretch>
        </p:blipFill>
        <p:spPr bwMode="auto">
          <a:xfrm>
            <a:off x="7212911" y="4744472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48"/>
          <p:cNvSpPr txBox="1">
            <a:spLocks noChangeArrowheads="1"/>
          </p:cNvSpPr>
          <p:nvPr/>
        </p:nvSpPr>
        <p:spPr bwMode="auto">
          <a:xfrm>
            <a:off x="609600" y="5105401"/>
            <a:ext cx="355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9234" name="Picture 49" descr="tro chu dong phat bie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9788"/>
            <a:ext cx="4267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50"/>
          <p:cNvSpPr txBox="1">
            <a:spLocks noChangeArrowheads="1"/>
          </p:cNvSpPr>
          <p:nvPr/>
        </p:nvSpPr>
        <p:spPr bwMode="auto">
          <a:xfrm>
            <a:off x="7213600" y="5181601"/>
            <a:ext cx="3860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9245600" y="4267200"/>
            <a:ext cx="2946400" cy="2209800"/>
            <a:chOff x="2928" y="384"/>
            <a:chExt cx="1789" cy="1403"/>
          </a:xfrm>
        </p:grpSpPr>
        <p:sp>
          <p:nvSpPr>
            <p:cNvPr id="9512" name="Oval 52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3" name="Oval 53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4" name="Freeform 54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5" name="Freeform 55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6" name="Freeform 56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7" name="Freeform 57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8" name="Freeform 58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9" name="Freeform 59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0" name="Freeform 60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1" name="Freeform 61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2" name="Freeform 62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" name="Freeform 63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" name="Freeform 64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" name="Freeform 65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" name="Freeform 66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" name="Freeform 67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" name="Freeform 68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" name="Freeform 69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" name="Freeform 70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" name="Freeform 71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" name="Freeform 72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" name="Freeform 73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4" name="Freeform 74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" name="Freeform 75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6" name="Freeform 76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7" name="Freeform 77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" name="Freeform 78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" name="Freeform 79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" name="Freeform 80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1" name="Freeform 81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" name="Freeform 82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" name="Freeform 83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4" name="Freeform 84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5" name="Freeform 85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6" name="Freeform 86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7" name="Freeform 87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8" name="Freeform 88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9" name="Freeform 89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0" name="Freeform 90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1" name="Freeform 91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2" name="Freeform 92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3" name="Freeform 93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4" name="Freeform 94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5" name="Freeform 95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6" name="Freeform 96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7" name="Freeform 97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8" name="Freeform 98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9" name="Freeform 99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0" name="Freeform 100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1" name="Freeform 101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2" name="Freeform 102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3" name="Freeform 103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" name="Freeform 104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5" name="Freeform 105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6" name="Freeform 106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7" name="Freeform 107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8" name="Freeform 108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9" name="Freeform 109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0" name="Freeform 110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1" name="Freeform 111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2" name="Freeform 112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3" name="Freeform 113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" name="Freeform 114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" name="Freeform 115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6" name="Freeform 116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7" name="Freeform 117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8" name="Freeform 118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9" name="Freeform 119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0" name="Freeform 120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1" name="Arc 121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2" name="Arc 122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3" name="Arc 123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4" name="Arc 124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5" name="Arc 125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6" name="Arc 126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7" name="Arc 127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8" name="Arc 128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9" name="Freeform 129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0" name="Freeform 130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1" name="Arc 131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2" name="Arc 132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3" name="Arc 133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4" name="Freeform 134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5" name="Freeform 135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6" name="Freeform 136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7" name="Freeform 137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8" name="Freeform 138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9" name="Freeform 139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0" name="Freeform 140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1" name="Freeform 141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24"/>
          <p:cNvGrpSpPr>
            <a:grpSpLocks/>
          </p:cNvGrpSpPr>
          <p:nvPr/>
        </p:nvGrpSpPr>
        <p:grpSpPr bwMode="auto">
          <a:xfrm>
            <a:off x="4673600" y="4800600"/>
            <a:ext cx="1930400" cy="1600200"/>
            <a:chOff x="2928" y="384"/>
            <a:chExt cx="1789" cy="1403"/>
          </a:xfrm>
        </p:grpSpPr>
        <p:sp>
          <p:nvSpPr>
            <p:cNvPr id="9242" name="Oval 32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32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Freeform 32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Freeform 32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Freeform 32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Freeform 33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Freeform 33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Freeform 33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Freeform 33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Freeform 33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Freeform 33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Freeform 33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Freeform 33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Freeform 33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Freeform 33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Freeform 34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Freeform 34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Freeform 34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Freeform 34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Freeform 34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Freeform 34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Freeform 34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Freeform 34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Freeform 34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Freeform 34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Freeform 35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Freeform 35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Freeform 35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Freeform 35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Freeform 35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Freeform 35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Freeform 35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35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Freeform 35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Freeform 35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Freeform 36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Freeform 36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Freeform 36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Freeform 36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Freeform 36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Freeform 36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Freeform 36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36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Freeform 36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Freeform 36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Freeform 37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Freeform 37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Freeform 37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Freeform 37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Freeform 37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Freeform 37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Freeform 37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Freeform 37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Freeform 37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Freeform 37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Freeform 38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Freeform 38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Freeform 38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Freeform 38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Freeform 38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Freeform 38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Freeform 38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Freeform 38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Freeform 38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Freeform 38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Freeform 39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Freeform 39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Freeform 39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Freeform 39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Arc 39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Arc 39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Arc 39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Arc 39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Arc 39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Arc 39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Arc 40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Arc 40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Freeform 40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Freeform 40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Arc 40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Arc 40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Arc 40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Freeform 40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Freeform 40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Freeform 40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Freeform 41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Freeform 41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Freeform 41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Freeform 41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Freeform 41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" name="WordArt 3"/>
          <p:cNvSpPr>
            <a:spLocks noChangeArrowheads="1" noChangeShapeType="1" noTextEdit="1"/>
          </p:cNvSpPr>
          <p:nvPr/>
        </p:nvSpPr>
        <p:spPr bwMode="auto">
          <a:xfrm>
            <a:off x="1055713" y="457202"/>
            <a:ext cx="10917984" cy="7888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alpha val="76862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alpha val="76862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 SINH 8</a:t>
            </a:r>
            <a:endParaRPr lang="en-US" sz="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tx1">
                  <a:alpha val="76862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392323" y="1918956"/>
            <a:ext cx="11062447" cy="16772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TIÊU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HOÁ(TT)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27: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HÓA Ở DẠ DÀY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4314" y="5074509"/>
            <a:ext cx="33358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Pepsinogen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523049" y="5539946"/>
            <a:ext cx="1940984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65571" y="5117756"/>
            <a:ext cx="4961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Pepsin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011834" y="4955056"/>
            <a:ext cx="2218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3200" b="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355968" y="3659659"/>
            <a:ext cx="1727200" cy="717550"/>
          </a:xfrm>
          <a:prstGeom prst="flowChartMagneticDisk">
            <a:avLst/>
          </a:prstGeom>
          <a:solidFill>
            <a:schemeClr val="accent1"/>
          </a:solidFill>
          <a:ln w="25400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5011349" y="-1167"/>
            <a:ext cx="6908800" cy="3114828"/>
            <a:chOff x="4585" y="1198"/>
            <a:chExt cx="2362" cy="1212"/>
          </a:xfrm>
        </p:grpSpPr>
        <p:sp>
          <p:nvSpPr>
            <p:cNvPr id="21515" name="AutoShape 10"/>
            <p:cNvSpPr>
              <a:spLocks noChangeArrowheads="1"/>
            </p:cNvSpPr>
            <p:nvPr/>
          </p:nvSpPr>
          <p:spPr bwMode="auto">
            <a:xfrm>
              <a:off x="4585" y="1198"/>
              <a:ext cx="2362" cy="1212"/>
            </a:xfrm>
            <a:prstGeom prst="wedgeRoundRectCallout">
              <a:avLst>
                <a:gd name="adj1" fmla="val -32027"/>
                <a:gd name="adj2" fmla="val 70127"/>
                <a:gd name="adj3" fmla="val 1666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44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- 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95%</a:t>
              </a:r>
            </a:p>
            <a:p>
              <a:pPr algn="l"/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Enzim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pepsin</a:t>
              </a:r>
            </a:p>
            <a:p>
              <a:pPr algn="l"/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Axít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clohiđric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HCl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     </a:t>
              </a:r>
              <a:r>
                <a:rPr lang="en-US" sz="4400" b="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</a:p>
            <a:p>
              <a:pPr algn="l"/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4400" b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nhầy</a:t>
              </a:r>
              <a:endParaRPr lang="en-US" sz="4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6" name="AutoShape 11"/>
            <p:cNvSpPr>
              <a:spLocks/>
            </p:cNvSpPr>
            <p:nvPr/>
          </p:nvSpPr>
          <p:spPr bwMode="auto">
            <a:xfrm>
              <a:off x="6326" y="1652"/>
              <a:ext cx="187" cy="622"/>
            </a:xfrm>
            <a:prstGeom prst="rightBrace">
              <a:avLst>
                <a:gd name="adj1" fmla="val 25008"/>
                <a:gd name="adj2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  <p:bldP spid="17415" grpId="0"/>
      <p:bldP spid="17416" grpId="0"/>
      <p:bldP spid="174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10714" y="1826038"/>
            <a:ext cx="1981200" cy="1130300"/>
            <a:chOff x="1080" y="1104"/>
            <a:chExt cx="936" cy="712"/>
          </a:xfrm>
        </p:grpSpPr>
        <p:sp>
          <p:nvSpPr>
            <p:cNvPr id="23612" name="AutoShape 4"/>
            <p:cNvSpPr>
              <a:spLocks noChangeArrowheads="1"/>
            </p:cNvSpPr>
            <p:nvPr/>
          </p:nvSpPr>
          <p:spPr bwMode="auto">
            <a:xfrm rot="6986494">
              <a:off x="1800" y="1648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3" name="AutoShape 5"/>
            <p:cNvSpPr>
              <a:spLocks noChangeArrowheads="1"/>
            </p:cNvSpPr>
            <p:nvPr/>
          </p:nvSpPr>
          <p:spPr bwMode="auto">
            <a:xfrm rot="4538371">
              <a:off x="1848" y="1416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4" name="AutoShape 6"/>
            <p:cNvSpPr>
              <a:spLocks noChangeArrowheads="1"/>
            </p:cNvSpPr>
            <p:nvPr/>
          </p:nvSpPr>
          <p:spPr bwMode="auto">
            <a:xfrm rot="-524247">
              <a:off x="1296" y="1104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5" name="AutoShape 7"/>
            <p:cNvSpPr>
              <a:spLocks noChangeArrowheads="1"/>
            </p:cNvSpPr>
            <p:nvPr/>
          </p:nvSpPr>
          <p:spPr bwMode="auto">
            <a:xfrm rot="803211">
              <a:off x="1528" y="1104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6" name="AutoShape 8"/>
            <p:cNvSpPr>
              <a:spLocks noChangeArrowheads="1"/>
            </p:cNvSpPr>
            <p:nvPr/>
          </p:nvSpPr>
          <p:spPr bwMode="auto">
            <a:xfrm rot="-1685618">
              <a:off x="1080" y="1200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7" name="AutoShape 9"/>
            <p:cNvSpPr>
              <a:spLocks noChangeArrowheads="1"/>
            </p:cNvSpPr>
            <p:nvPr/>
          </p:nvSpPr>
          <p:spPr bwMode="auto">
            <a:xfrm rot="2240961">
              <a:off x="1736" y="1216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25381" y="2194338"/>
            <a:ext cx="1286933" cy="2400300"/>
            <a:chOff x="520" y="1336"/>
            <a:chExt cx="608" cy="1512"/>
          </a:xfrm>
        </p:grpSpPr>
        <p:sp>
          <p:nvSpPr>
            <p:cNvPr id="23604" name="AutoShape 11"/>
            <p:cNvSpPr>
              <a:spLocks noChangeArrowheads="1"/>
            </p:cNvSpPr>
            <p:nvPr/>
          </p:nvSpPr>
          <p:spPr bwMode="auto">
            <a:xfrm rot="-2601644">
              <a:off x="888" y="1336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5" name="AutoShape 12"/>
            <p:cNvSpPr>
              <a:spLocks noChangeArrowheads="1"/>
            </p:cNvSpPr>
            <p:nvPr/>
          </p:nvSpPr>
          <p:spPr bwMode="auto">
            <a:xfrm rot="6694622">
              <a:off x="648" y="1752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6" name="AutoShape 13"/>
            <p:cNvSpPr>
              <a:spLocks noChangeArrowheads="1"/>
            </p:cNvSpPr>
            <p:nvPr/>
          </p:nvSpPr>
          <p:spPr bwMode="auto">
            <a:xfrm rot="7030277">
              <a:off x="736" y="1528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7" name="AutoShape 14"/>
            <p:cNvSpPr>
              <a:spLocks noChangeArrowheads="1"/>
            </p:cNvSpPr>
            <p:nvPr/>
          </p:nvSpPr>
          <p:spPr bwMode="auto">
            <a:xfrm rot="2240961">
              <a:off x="528" y="2640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8" name="AutoShape 15"/>
            <p:cNvSpPr>
              <a:spLocks noChangeArrowheads="1"/>
            </p:cNvSpPr>
            <p:nvPr/>
          </p:nvSpPr>
          <p:spPr bwMode="auto">
            <a:xfrm rot="803211">
              <a:off x="736" y="275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9" name="AutoShape 16"/>
            <p:cNvSpPr>
              <a:spLocks noChangeArrowheads="1"/>
            </p:cNvSpPr>
            <p:nvPr/>
          </p:nvSpPr>
          <p:spPr bwMode="auto">
            <a:xfrm rot="-4103265">
              <a:off x="568" y="1976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0" name="AutoShape 17"/>
            <p:cNvSpPr>
              <a:spLocks noChangeArrowheads="1"/>
            </p:cNvSpPr>
            <p:nvPr/>
          </p:nvSpPr>
          <p:spPr bwMode="auto">
            <a:xfrm rot="-4290476">
              <a:off x="480" y="2200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1" name="AutoShape 18"/>
            <p:cNvSpPr>
              <a:spLocks noChangeArrowheads="1"/>
            </p:cNvSpPr>
            <p:nvPr/>
          </p:nvSpPr>
          <p:spPr bwMode="auto">
            <a:xfrm rot="-5771177">
              <a:off x="448" y="243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090581" y="2219738"/>
            <a:ext cx="1473200" cy="2413000"/>
            <a:chOff x="976" y="1352"/>
            <a:chExt cx="696" cy="152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376" y="1352"/>
              <a:ext cx="296" cy="1168"/>
              <a:chOff x="1376" y="1352"/>
              <a:chExt cx="296" cy="1168"/>
            </a:xfrm>
          </p:grpSpPr>
          <p:sp>
            <p:nvSpPr>
              <p:cNvPr id="23599" name="AutoShape 21"/>
              <p:cNvSpPr>
                <a:spLocks noChangeArrowheads="1"/>
              </p:cNvSpPr>
              <p:nvPr/>
            </p:nvSpPr>
            <p:spPr bwMode="auto">
              <a:xfrm rot="3802484">
                <a:off x="1304" y="1424"/>
                <a:ext cx="240" cy="96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0" name="AutoShape 22"/>
              <p:cNvSpPr>
                <a:spLocks noChangeArrowheads="1"/>
              </p:cNvSpPr>
              <p:nvPr/>
            </p:nvSpPr>
            <p:spPr bwMode="auto">
              <a:xfrm rot="-5082161">
                <a:off x="1504" y="2112"/>
                <a:ext cx="240" cy="96"/>
              </a:xfrm>
              <a:prstGeom prst="flowChartTerminator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1" name="AutoShape 23"/>
              <p:cNvSpPr>
                <a:spLocks noChangeArrowheads="1"/>
              </p:cNvSpPr>
              <p:nvPr/>
            </p:nvSpPr>
            <p:spPr bwMode="auto">
              <a:xfrm rot="4650583">
                <a:off x="1480" y="1872"/>
                <a:ext cx="240" cy="96"/>
              </a:xfrm>
              <a:prstGeom prst="flowChartTerminator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2" name="AutoShape 24"/>
              <p:cNvSpPr>
                <a:spLocks noChangeArrowheads="1"/>
              </p:cNvSpPr>
              <p:nvPr/>
            </p:nvSpPr>
            <p:spPr bwMode="auto">
              <a:xfrm rot="-4779198">
                <a:off x="1480" y="2352"/>
                <a:ext cx="240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03" name="AutoShape 25"/>
              <p:cNvSpPr>
                <a:spLocks noChangeArrowheads="1"/>
              </p:cNvSpPr>
              <p:nvPr/>
            </p:nvSpPr>
            <p:spPr bwMode="auto">
              <a:xfrm rot="4025654">
                <a:off x="1408" y="1640"/>
                <a:ext cx="240" cy="96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96" name="AutoShape 26"/>
            <p:cNvSpPr>
              <a:spLocks noChangeArrowheads="1"/>
            </p:cNvSpPr>
            <p:nvPr/>
          </p:nvSpPr>
          <p:spPr bwMode="auto">
            <a:xfrm rot="-3029145">
              <a:off x="1384" y="2560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7" name="AutoShape 27"/>
            <p:cNvSpPr>
              <a:spLocks noChangeArrowheads="1"/>
            </p:cNvSpPr>
            <p:nvPr/>
          </p:nvSpPr>
          <p:spPr bwMode="auto">
            <a:xfrm rot="10513205">
              <a:off x="976" y="2776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8" name="AutoShape 28"/>
            <p:cNvSpPr>
              <a:spLocks noChangeArrowheads="1"/>
            </p:cNvSpPr>
            <p:nvPr/>
          </p:nvSpPr>
          <p:spPr bwMode="auto">
            <a:xfrm rot="9018449">
              <a:off x="1200" y="2712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05248" y="2181638"/>
            <a:ext cx="1236133" cy="1524000"/>
            <a:chOff x="416" y="1328"/>
            <a:chExt cx="584" cy="960"/>
          </a:xfrm>
        </p:grpSpPr>
        <p:sp>
          <p:nvSpPr>
            <p:cNvPr id="23590" name="AutoShape 30"/>
            <p:cNvSpPr>
              <a:spLocks noChangeArrowheads="1"/>
            </p:cNvSpPr>
            <p:nvPr/>
          </p:nvSpPr>
          <p:spPr bwMode="auto">
            <a:xfrm rot="5104113">
              <a:off x="344" y="1400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1" name="AutoShape 31"/>
            <p:cNvSpPr>
              <a:spLocks noChangeArrowheads="1"/>
            </p:cNvSpPr>
            <p:nvPr/>
          </p:nvSpPr>
          <p:spPr bwMode="auto">
            <a:xfrm rot="2563135">
              <a:off x="544" y="2080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2" name="AutoShape 32"/>
            <p:cNvSpPr>
              <a:spLocks noChangeArrowheads="1"/>
            </p:cNvSpPr>
            <p:nvPr/>
          </p:nvSpPr>
          <p:spPr bwMode="auto">
            <a:xfrm rot="803211">
              <a:off x="760" y="219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3" name="AutoShape 33"/>
            <p:cNvSpPr>
              <a:spLocks noChangeArrowheads="1"/>
            </p:cNvSpPr>
            <p:nvPr/>
          </p:nvSpPr>
          <p:spPr bwMode="auto">
            <a:xfrm rot="4167804">
              <a:off x="433" y="1882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4" name="AutoShape 34"/>
            <p:cNvSpPr>
              <a:spLocks noChangeArrowheads="1"/>
            </p:cNvSpPr>
            <p:nvPr/>
          </p:nvSpPr>
          <p:spPr bwMode="auto">
            <a:xfrm rot="-5985219">
              <a:off x="384" y="1640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88314" y="1140238"/>
            <a:ext cx="2015067" cy="1079500"/>
            <a:chOff x="408" y="688"/>
            <a:chExt cx="952" cy="680"/>
          </a:xfrm>
        </p:grpSpPr>
        <p:sp>
          <p:nvSpPr>
            <p:cNvPr id="23583" name="AutoShape 36"/>
            <p:cNvSpPr>
              <a:spLocks noChangeArrowheads="1"/>
            </p:cNvSpPr>
            <p:nvPr/>
          </p:nvSpPr>
          <p:spPr bwMode="auto">
            <a:xfrm rot="4155536">
              <a:off x="1192" y="1200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4" name="AutoShape 37"/>
            <p:cNvSpPr>
              <a:spLocks noChangeArrowheads="1"/>
            </p:cNvSpPr>
            <p:nvPr/>
          </p:nvSpPr>
          <p:spPr bwMode="auto">
            <a:xfrm rot="2981149">
              <a:off x="920" y="800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5" name="AutoShape 38"/>
            <p:cNvSpPr>
              <a:spLocks noChangeArrowheads="1"/>
            </p:cNvSpPr>
            <p:nvPr/>
          </p:nvSpPr>
          <p:spPr bwMode="auto">
            <a:xfrm rot="6758558">
              <a:off x="360" y="928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6" name="AutoShape 39"/>
            <p:cNvSpPr>
              <a:spLocks noChangeArrowheads="1"/>
            </p:cNvSpPr>
            <p:nvPr/>
          </p:nvSpPr>
          <p:spPr bwMode="auto">
            <a:xfrm rot="-2431981">
              <a:off x="496" y="744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7" name="AutoShape 40"/>
            <p:cNvSpPr>
              <a:spLocks noChangeArrowheads="1"/>
            </p:cNvSpPr>
            <p:nvPr/>
          </p:nvSpPr>
          <p:spPr bwMode="auto">
            <a:xfrm rot="620320">
              <a:off x="712" y="688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8" name="AutoShape 41"/>
            <p:cNvSpPr>
              <a:spLocks noChangeArrowheads="1"/>
            </p:cNvSpPr>
            <p:nvPr/>
          </p:nvSpPr>
          <p:spPr bwMode="auto">
            <a:xfrm rot="-5400000">
              <a:off x="336" y="1160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9" name="AutoShape 42"/>
            <p:cNvSpPr>
              <a:spLocks noChangeArrowheads="1"/>
            </p:cNvSpPr>
            <p:nvPr/>
          </p:nvSpPr>
          <p:spPr bwMode="auto">
            <a:xfrm rot="3331547">
              <a:off x="1080" y="984"/>
              <a:ext cx="240" cy="96"/>
            </a:xfrm>
            <a:prstGeom prst="flowChartTerminator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158314" y="3654838"/>
            <a:ext cx="1981200" cy="2006600"/>
            <a:chOff x="1000" y="2240"/>
            <a:chExt cx="936" cy="1264"/>
          </a:xfrm>
        </p:grpSpPr>
        <p:sp>
          <p:nvSpPr>
            <p:cNvPr id="23576" name="AutoShape 44"/>
            <p:cNvSpPr>
              <a:spLocks noChangeArrowheads="1"/>
            </p:cNvSpPr>
            <p:nvPr/>
          </p:nvSpPr>
          <p:spPr bwMode="auto">
            <a:xfrm rot="4641436">
              <a:off x="1728" y="3112"/>
              <a:ext cx="240" cy="96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7" name="AutoShape 45"/>
            <p:cNvSpPr>
              <a:spLocks noChangeArrowheads="1"/>
            </p:cNvSpPr>
            <p:nvPr/>
          </p:nvSpPr>
          <p:spPr bwMode="auto">
            <a:xfrm rot="3549045">
              <a:off x="1568" y="2664"/>
              <a:ext cx="240" cy="96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8" name="AutoShape 46"/>
            <p:cNvSpPr>
              <a:spLocks noChangeArrowheads="1"/>
            </p:cNvSpPr>
            <p:nvPr/>
          </p:nvSpPr>
          <p:spPr bwMode="auto">
            <a:xfrm rot="4608422">
              <a:off x="1672" y="2880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9" name="AutoShape 47"/>
            <p:cNvSpPr>
              <a:spLocks noChangeArrowheads="1"/>
            </p:cNvSpPr>
            <p:nvPr/>
          </p:nvSpPr>
          <p:spPr bwMode="auto">
            <a:xfrm rot="-8355535">
              <a:off x="1416" y="2480"/>
              <a:ext cx="240" cy="96"/>
            </a:xfrm>
            <a:prstGeom prst="flowChartTerminator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0" name="AutoShape 48"/>
            <p:cNvSpPr>
              <a:spLocks noChangeArrowheads="1"/>
            </p:cNvSpPr>
            <p:nvPr/>
          </p:nvSpPr>
          <p:spPr bwMode="auto">
            <a:xfrm rot="-9030591">
              <a:off x="1216" y="2336"/>
              <a:ext cx="240" cy="96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1" name="AutoShape 49"/>
            <p:cNvSpPr>
              <a:spLocks noChangeArrowheads="1"/>
            </p:cNvSpPr>
            <p:nvPr/>
          </p:nvSpPr>
          <p:spPr bwMode="auto">
            <a:xfrm rot="-9980698">
              <a:off x="1000" y="2240"/>
              <a:ext cx="240" cy="96"/>
            </a:xfrm>
            <a:prstGeom prst="flowChartTerminator">
              <a:avLst/>
            </a:prstGeom>
            <a:solidFill>
              <a:srgbClr val="CC00FF"/>
            </a:solidFill>
            <a:ln w="9525">
              <a:solidFill>
                <a:srgbClr val="CC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2" name="AutoShape 50"/>
            <p:cNvSpPr>
              <a:spLocks noChangeArrowheads="1"/>
            </p:cNvSpPr>
            <p:nvPr/>
          </p:nvSpPr>
          <p:spPr bwMode="auto">
            <a:xfrm rot="4608422">
              <a:off x="1768" y="3336"/>
              <a:ext cx="240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0" y="520471"/>
            <a:ext cx="314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Pepsinogen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2689655" y="864957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04029" y="210649"/>
            <a:ext cx="33697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079579" y="123570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36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4495114" y="2689638"/>
            <a:ext cx="284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4190314" y="2742027"/>
            <a:ext cx="375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 (pH = 2-3)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0" y="5154837"/>
            <a:ext cx="5299365" cy="1544643"/>
            <a:chOff x="300" y="3504"/>
            <a:chExt cx="1620" cy="973"/>
          </a:xfrm>
        </p:grpSpPr>
        <p:sp>
          <p:nvSpPr>
            <p:cNvPr id="23574" name="Text Box 58"/>
            <p:cNvSpPr txBox="1">
              <a:spLocks noChangeArrowheads="1"/>
            </p:cNvSpPr>
            <p:nvPr/>
          </p:nvSpPr>
          <p:spPr bwMode="auto">
            <a:xfrm>
              <a:off x="300" y="3504"/>
              <a:ext cx="139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ôtêin</a:t>
              </a:r>
              <a:r>
                <a: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4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575" name="Text Box 59"/>
            <p:cNvSpPr txBox="1">
              <a:spLocks noChangeArrowheads="1"/>
            </p:cNvSpPr>
            <p:nvPr/>
          </p:nvSpPr>
          <p:spPr bwMode="auto">
            <a:xfrm>
              <a:off x="336" y="4031"/>
              <a:ext cx="158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887654" y="5201769"/>
            <a:ext cx="6304346" cy="1495430"/>
            <a:chOff x="3214" y="3518"/>
            <a:chExt cx="2450" cy="942"/>
          </a:xfrm>
        </p:grpSpPr>
        <p:sp>
          <p:nvSpPr>
            <p:cNvPr id="23572" name="Text Box 61"/>
            <p:cNvSpPr txBox="1">
              <a:spLocks noChangeArrowheads="1"/>
            </p:cNvSpPr>
            <p:nvPr/>
          </p:nvSpPr>
          <p:spPr bwMode="auto">
            <a:xfrm>
              <a:off x="3214" y="3518"/>
              <a:ext cx="216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</a:t>
              </a:r>
              <a:r>
                <a:rPr lang="en-US" sz="4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ôtêin</a:t>
              </a:r>
              <a:r>
                <a:rPr 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endPara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73" name="Text Box 62"/>
            <p:cNvSpPr txBox="1">
              <a:spLocks noChangeArrowheads="1"/>
            </p:cNvSpPr>
            <p:nvPr/>
          </p:nvSpPr>
          <p:spPr bwMode="auto">
            <a:xfrm>
              <a:off x="3216" y="4014"/>
              <a:ext cx="24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3 -10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amin</a:t>
              </a:r>
              <a:r>
                <a:rPr lang="en-US" sz="36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5770195" y="864973"/>
            <a:ext cx="45719" cy="1418265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Dot"/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9.48415E-8 L 0.00486 0.2176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0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69861 0.0379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1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-0.02315 L 0.72153 0.076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5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0.51042 -0.1685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8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1.11111E-6 L 0.59028 -0.077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0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8333 -3.33333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6296 L 0.76875 0.037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5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5" grpId="1"/>
      <p:bldP spid="18487" grpId="0" animBg="1"/>
      <p:bldP spid="18488" grpId="0"/>
      <p:bldP spid="18495" grpId="0" animBg="1"/>
      <p:bldP spid="184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13995"/>
              </p:ext>
            </p:extLst>
          </p:nvPr>
        </p:nvGraphicFramePr>
        <p:xfrm>
          <a:off x="0" y="2468880"/>
          <a:ext cx="11922298" cy="4422370"/>
        </p:xfrm>
        <a:graphic>
          <a:graphicData uri="http://schemas.openxmlformats.org/drawingml/2006/table">
            <a:tbl>
              <a:tblPr/>
              <a:tblGrid>
                <a:gridCol w="1695796"/>
                <a:gridCol w="2975957"/>
                <a:gridCol w="2992582"/>
                <a:gridCol w="4257963"/>
              </a:tblGrid>
              <a:tr h="1131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đổi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TĂ ở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dày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hoạt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tham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quan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hay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bào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hiện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Tác dụng của hoạt động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Biến đổi lí học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Biến đổi hoá học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2" name="AutoShape 24"/>
          <p:cNvSpPr>
            <a:spLocks noChangeArrowheads="1"/>
          </p:cNvSpPr>
          <p:nvPr/>
        </p:nvSpPr>
        <p:spPr bwMode="auto">
          <a:xfrm>
            <a:off x="5741323" y="1343904"/>
            <a:ext cx="2397760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pepsin</a:t>
            </a:r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>
            <a:off x="5381106" y="319554"/>
            <a:ext cx="2610197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8347825" y="1420445"/>
            <a:ext cx="2957484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loãngthức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>
            <a:off x="8534401" y="2001800"/>
            <a:ext cx="2770908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.Đảo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trộn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>
            <a:off x="7996844" y="21846"/>
            <a:ext cx="4195156" cy="132802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(3-10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>
            <a:off x="5667027" y="1944938"/>
            <a:ext cx="2546351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8" name="AutoShape 30"/>
          <p:cNvSpPr>
            <a:spLocks noChangeArrowheads="1"/>
          </p:cNvSpPr>
          <p:nvPr/>
        </p:nvSpPr>
        <p:spPr bwMode="auto">
          <a:xfrm>
            <a:off x="2738582" y="8707"/>
            <a:ext cx="2666540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.Hoạt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pepsin</a:t>
            </a:r>
          </a:p>
        </p:txBody>
      </p:sp>
      <p:sp>
        <p:nvSpPr>
          <p:cNvPr id="48159" name="AutoShape 31"/>
          <p:cNvSpPr>
            <a:spLocks noChangeArrowheads="1"/>
          </p:cNvSpPr>
          <p:nvPr/>
        </p:nvSpPr>
        <p:spPr bwMode="auto">
          <a:xfrm>
            <a:off x="2939936" y="1076962"/>
            <a:ext cx="2438400" cy="919401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62" name="AutoShape 34"/>
          <p:cNvSpPr>
            <a:spLocks noChangeArrowheads="1"/>
          </p:cNvSpPr>
          <p:nvPr/>
        </p:nvSpPr>
        <p:spPr bwMode="auto">
          <a:xfrm>
            <a:off x="2939936" y="2003291"/>
            <a:ext cx="2674850" cy="51077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b="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8029" y="-86710"/>
            <a:ext cx="2401862" cy="2677510"/>
          </a:xfrm>
          <a:prstGeom prst="cloudCallout">
            <a:avLst>
              <a:gd name="adj1" fmla="val -52349"/>
              <a:gd name="adj2" fmla="val 50311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2 1.85185E-6 L -0.07917 0.2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0.03125 L -0.08894 0.4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9 2.96296E-6 L -0.05989 0.83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0.01829 L -0.05391 0.25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8935 L -0.04766 0.5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4838 L -0.06849 0.66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4.44444E-6 L -0.0125 0.32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1156 L -0.02371 0.34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6 0.02546 L -0.02161 0.787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3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  <p:bldP spid="48153" grpId="0" animBg="1"/>
      <p:bldP spid="48154" grpId="0" animBg="1"/>
      <p:bldP spid="48155" grpId="0" animBg="1"/>
      <p:bldP spid="48156" grpId="0" animBg="1"/>
      <p:bldP spid="48157" grpId="0" animBg="1"/>
      <p:bldP spid="48158" grpId="0" animBg="1"/>
      <p:bldP spid="48159" grpId="0" animBg="1"/>
      <p:bldP spid="48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612668" y="381001"/>
            <a:ext cx="99697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dày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prôtêin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huỷ</a:t>
            </a:r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642850" y="3589714"/>
            <a:ext cx="105627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tuyến</a:t>
            </a:r>
            <a:r>
              <a:rPr lang="en-US" sz="4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vị </a:t>
            </a:r>
            <a:r>
              <a:rPr lang="en-US" sz="48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4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nhầy</a:t>
            </a:r>
            <a:r>
              <a:rPr lang="en-US" sz="4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pepsin.</a:t>
            </a:r>
          </a:p>
        </p:txBody>
      </p:sp>
      <p:pic>
        <p:nvPicPr>
          <p:cNvPr id="4" name="Picture 398" descr="Picture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2389"/>
            <a:ext cx="1496292" cy="1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1845439" y="41575"/>
            <a:ext cx="93231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gluxit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748145" y="2015635"/>
            <a:ext cx="107234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Gluxit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tiêu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phần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ở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giai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đoạn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chưa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trộn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đều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dịch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lâu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).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884825" y="4363526"/>
            <a:ext cx="10071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lipit</a:t>
            </a:r>
            <a:r>
              <a:rPr lang="en-US" sz="4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98" descr="Picture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2389"/>
            <a:ext cx="1496292" cy="1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96422" y="1131934"/>
            <a:ext cx="1066800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Ở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̣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dày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thức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lưu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giư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̃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khoảng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3-6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giơ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̀,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nhào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trộn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thấm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đều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dịch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vị,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chúng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được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đẩy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xuống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ruột</a:t>
            </a:r>
            <a:r>
              <a:rPr lang="en-US" sz="6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non</a:t>
            </a:r>
            <a:endParaRPr lang="en-US" sz="6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2044931" y="234142"/>
            <a:ext cx="9676014" cy="25853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86676" y="3940202"/>
            <a:ext cx="10668000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398" descr="Picture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2389"/>
            <a:ext cx="2162433" cy="1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01599" y="1088975"/>
            <a:ext cx="120904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b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nhuyễn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200" b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0" y="2519229"/>
            <a:ext cx="1179521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200" b="1" i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200" b="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200" b="0" dirty="0" err="1" smtClean="0"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Pepsin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4200" b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 smtClean="0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 (3 -10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4200" b="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6629" name="Rectangle 13"/>
          <p:cNvSpPr>
            <a:spLocks noChangeArrowheads="1"/>
          </p:cNvSpPr>
          <p:nvPr/>
        </p:nvSpPr>
        <p:spPr bwMode="auto">
          <a:xfrm>
            <a:off x="0" y="541723"/>
            <a:ext cx="47162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3027681" y="0"/>
            <a:ext cx="83940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TIÊU HÓA Ở DẠ DÀY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9383" y="4553248"/>
            <a:ext cx="114549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200" dirty="0" smtClean="0">
                <a:latin typeface="Times New Roman" pitchFamily="18" charset="0"/>
                <a:cs typeface="Times New Roman" pitchFamily="18" charset="0"/>
              </a:rPr>
              <a:t>ột phần nhỏ tinh bột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chín</a:t>
            </a:r>
            <a:r>
              <a:rPr lang="vi-VN" sz="4200" dirty="0" smtClean="0">
                <a:latin typeface="Times New Roman" pitchFamily="18" charset="0"/>
                <a:cs typeface="Times New Roman" pitchFamily="18" charset="0"/>
              </a:rPr>
              <a:t> tiếp tục được phân giải thành đường mantozo nhờ enzim amilaza đã được trộn ở khoang miệng.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hinh-nen-may-tinh-sieu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5" y="0"/>
            <a:ext cx="12250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2691" y="-5697"/>
            <a:ext cx="1223469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6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hinh-nen-may-tinh-sieu-d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5" y="0"/>
            <a:ext cx="12250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2691" y="-5697"/>
            <a:ext cx="179977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tx2"/>
                </a:solidFill>
                <a:effectLst/>
              </a:rPr>
              <a:t>Video</a:t>
            </a:r>
            <a:endParaRPr lang="en-US" sz="2800" b="1" cap="none" spc="0" dirty="0">
              <a:ln/>
              <a:solidFill>
                <a:schemeClr val="tx2"/>
              </a:solidFill>
              <a:effectLst/>
            </a:endParaRPr>
          </a:p>
        </p:txBody>
      </p:sp>
      <p:pic>
        <p:nvPicPr>
          <p:cNvPr id="4" name="Benh da d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17523"/>
            <a:ext cx="12192000" cy="64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6096000"/>
            <a:ext cx="721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6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7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8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9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" y="1"/>
            <a:ext cx="3865033" cy="847725"/>
            <a:chOff x="2350" y="1008"/>
            <a:chExt cx="1826" cy="534"/>
          </a:xfrm>
        </p:grpSpPr>
        <p:pic>
          <p:nvPicPr>
            <p:cNvPr id="962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" y="6010276"/>
            <a:ext cx="3865033" cy="847725"/>
            <a:chOff x="2350" y="1008"/>
            <a:chExt cx="1826" cy="534"/>
          </a:xfrm>
        </p:grpSpPr>
        <p:pic>
          <p:nvPicPr>
            <p:cNvPr id="9618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9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0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1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26401" y="152401"/>
            <a:ext cx="3865033" cy="847725"/>
            <a:chOff x="2350" y="1008"/>
            <a:chExt cx="1826" cy="534"/>
          </a:xfrm>
        </p:grpSpPr>
        <p:pic>
          <p:nvPicPr>
            <p:cNvPr id="9614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5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6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7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61368" y="5857876"/>
            <a:ext cx="3865033" cy="847725"/>
            <a:chOff x="2350" y="1008"/>
            <a:chExt cx="1826" cy="534"/>
          </a:xfrm>
        </p:grpSpPr>
        <p:pic>
          <p:nvPicPr>
            <p:cNvPr id="9610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1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2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13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7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4968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6401" y="6076951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5601" y="60102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SPARKL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968" y="6086476"/>
            <a:ext cx="81703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60801" y="6010276"/>
            <a:ext cx="3865033" cy="847725"/>
            <a:chOff x="2350" y="1008"/>
            <a:chExt cx="1826" cy="534"/>
          </a:xfrm>
        </p:grpSpPr>
        <p:pic>
          <p:nvPicPr>
            <p:cNvPr id="9602" name="Picture 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0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0" name="Picture 11" descr="girl-readi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46834" y="5638800"/>
            <a:ext cx="154516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46"/>
          <p:cNvSpPr txBox="1">
            <a:spLocks noChangeArrowheads="1"/>
          </p:cNvSpPr>
          <p:nvPr/>
        </p:nvSpPr>
        <p:spPr bwMode="auto">
          <a:xfrm>
            <a:off x="0" y="6164263"/>
            <a:ext cx="1625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239663" name="Picture 47" descr="bloem23"/>
          <p:cNvPicPr>
            <a:picLocks noChangeAspect="1" noChangeArrowheads="1" noCrop="1"/>
          </p:cNvPicPr>
          <p:nvPr/>
        </p:nvPicPr>
        <p:blipFill>
          <a:blip r:embed="rId6">
            <a:lum bright="-20000" contrast="32000"/>
          </a:blip>
          <a:srcRect/>
          <a:stretch>
            <a:fillRect/>
          </a:stretch>
        </p:blipFill>
        <p:spPr bwMode="auto">
          <a:xfrm>
            <a:off x="7112000" y="3429000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Text Box 48"/>
          <p:cNvSpPr txBox="1">
            <a:spLocks noChangeArrowheads="1"/>
          </p:cNvSpPr>
          <p:nvPr/>
        </p:nvSpPr>
        <p:spPr bwMode="auto">
          <a:xfrm>
            <a:off x="609600" y="5105401"/>
            <a:ext cx="3556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pic>
        <p:nvPicPr>
          <p:cNvPr id="9234" name="Picture 49" descr="tro chu dong phat bie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9788"/>
            <a:ext cx="42672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50"/>
          <p:cNvSpPr txBox="1">
            <a:spLocks noChangeArrowheads="1"/>
          </p:cNvSpPr>
          <p:nvPr/>
        </p:nvSpPr>
        <p:spPr bwMode="auto">
          <a:xfrm>
            <a:off x="7213600" y="5181601"/>
            <a:ext cx="3860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9427540" y="3535067"/>
            <a:ext cx="2181131" cy="2082710"/>
            <a:chOff x="2928" y="384"/>
            <a:chExt cx="1789" cy="1403"/>
          </a:xfrm>
        </p:grpSpPr>
        <p:sp>
          <p:nvSpPr>
            <p:cNvPr id="9512" name="Oval 52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3" name="Oval 53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4" name="Freeform 54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5" name="Freeform 55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6" name="Freeform 56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7" name="Freeform 57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8" name="Freeform 58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9" name="Freeform 59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0" name="Freeform 60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1" name="Freeform 61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2" name="Freeform 62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" name="Freeform 63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" name="Freeform 64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" name="Freeform 65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" name="Freeform 66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" name="Freeform 67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" name="Freeform 68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" name="Freeform 69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" name="Freeform 70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" name="Freeform 71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" name="Freeform 72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" name="Freeform 73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4" name="Freeform 74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5" name="Freeform 75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6" name="Freeform 76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7" name="Freeform 77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8" name="Freeform 78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9" name="Freeform 79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0" name="Freeform 80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1" name="Freeform 81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2" name="Freeform 82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3" name="Freeform 83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4" name="Freeform 84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5" name="Freeform 85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6" name="Freeform 86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7" name="Freeform 87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8" name="Freeform 88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9" name="Freeform 89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0" name="Freeform 90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1" name="Freeform 91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2" name="Freeform 92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3" name="Freeform 93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4" name="Freeform 94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5" name="Freeform 95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6" name="Freeform 96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7" name="Freeform 97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8" name="Freeform 98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9" name="Freeform 99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0" name="Freeform 100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1" name="Freeform 101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2" name="Freeform 102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3" name="Freeform 103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4" name="Freeform 104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5" name="Freeform 105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6" name="Freeform 106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7" name="Freeform 107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8" name="Freeform 108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9" name="Freeform 109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0" name="Freeform 110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1" name="Freeform 111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2" name="Freeform 112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3" name="Freeform 113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4" name="Freeform 114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5" name="Freeform 115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6" name="Freeform 116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7" name="Freeform 117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8" name="Freeform 118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9" name="Freeform 119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0" name="Freeform 120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1" name="Arc 121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2" name="Arc 122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3" name="Arc 123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4" name="Arc 124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5" name="Arc 125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6" name="Arc 126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7" name="Arc 127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8" name="Arc 128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9" name="Freeform 129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0" name="Freeform 130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1" name="Arc 131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2" name="Arc 132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3" name="Arc 133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4" name="Freeform 134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5" name="Freeform 135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6" name="Freeform 136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7" name="Freeform 137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8" name="Freeform 138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9" name="Freeform 139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0" name="Freeform 140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1" name="Freeform 141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0" y="2743200"/>
            <a:ext cx="2641600" cy="2438400"/>
            <a:chOff x="2928" y="384"/>
            <a:chExt cx="1789" cy="1403"/>
          </a:xfrm>
        </p:grpSpPr>
        <p:sp>
          <p:nvSpPr>
            <p:cNvPr id="9422" name="Oval 143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" name="Oval 144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" name="Freeform 145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Freeform 146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" name="Freeform 147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7" name="Freeform 148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8" name="Freeform 149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9" name="Freeform 150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0" name="Freeform 151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" name="Freeform 152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" name="Freeform 153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3" name="Freeform 154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4" name="Freeform 155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5" name="Freeform 156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6" name="Freeform 157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7" name="Freeform 158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8" name="Freeform 159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9" name="Freeform 160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0" name="Freeform 161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1" name="Freeform 162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2" name="Freeform 163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3" name="Freeform 164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4" name="Freeform 165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5" name="Freeform 166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6" name="Freeform 167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7" name="Freeform 168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8" name="Freeform 169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9" name="Freeform 170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0" name="Freeform 171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1" name="Freeform 172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" name="Freeform 173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3" name="Freeform 174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4" name="Freeform 175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5" name="Freeform 176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6" name="Freeform 177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7" name="Freeform 178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8" name="Freeform 179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9" name="Freeform 180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0" name="Freeform 181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1" name="Freeform 182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2" name="Freeform 183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3" name="Freeform 184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4" name="Freeform 185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5" name="Freeform 186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6" name="Freeform 187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7" name="Freeform 188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8" name="Freeform 189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9" name="Freeform 190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0" name="Freeform 191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1" name="Freeform 192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" name="Freeform 193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3" name="Freeform 194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4" name="Freeform 195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5" name="Freeform 196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6" name="Freeform 197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7" name="Freeform 198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8" name="Freeform 199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9" name="Freeform 200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0" name="Freeform 201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1" name="Freeform 202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" name="Freeform 203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3" name="Freeform 204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4" name="Freeform 205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5" name="Freeform 206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6" name="Freeform 207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7" name="Freeform 208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8" name="Freeform 209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9" name="Freeform 210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0" name="Freeform 211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1" name="Arc 212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" name="Arc 213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3" name="Arc 214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4" name="Arc 215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5" name="Arc 216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6" name="Arc 217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7" name="Arc 218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8" name="Arc 219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9" name="Freeform 220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0" name="Freeform 221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1" name="Arc 222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" name="Arc 223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3" name="Arc 224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4" name="Freeform 225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5" name="Freeform 226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6" name="Freeform 227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7" name="Freeform 228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8" name="Freeform 229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9" name="Freeform 230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0" name="Freeform 231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1" name="Freeform 232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4"/>
          <p:cNvGrpSpPr>
            <a:grpSpLocks/>
          </p:cNvGrpSpPr>
          <p:nvPr/>
        </p:nvGrpSpPr>
        <p:grpSpPr bwMode="auto">
          <a:xfrm>
            <a:off x="4673600" y="4800600"/>
            <a:ext cx="1930400" cy="1600200"/>
            <a:chOff x="2928" y="384"/>
            <a:chExt cx="1789" cy="1403"/>
          </a:xfrm>
        </p:grpSpPr>
        <p:sp>
          <p:nvSpPr>
            <p:cNvPr id="9242" name="Oval 32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32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Freeform 32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Freeform 32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Freeform 32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Freeform 33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Freeform 33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Freeform 33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Freeform 33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Freeform 33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Freeform 33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Freeform 33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Freeform 33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Freeform 33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Freeform 33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Freeform 34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Freeform 34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Freeform 34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Freeform 34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Freeform 34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Freeform 34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Freeform 34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Freeform 34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Freeform 34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Freeform 34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Freeform 35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Freeform 35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Freeform 35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Freeform 35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Freeform 35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Freeform 35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Freeform 35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35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Freeform 35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Freeform 35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Freeform 36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Freeform 36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Freeform 36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Freeform 36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Freeform 36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Freeform 36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Freeform 36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36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Freeform 36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Freeform 36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Freeform 37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Freeform 37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Freeform 37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Freeform 37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Freeform 37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Freeform 37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Freeform 37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Freeform 37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Freeform 37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Freeform 37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Freeform 38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Freeform 38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Freeform 38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Freeform 38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Freeform 38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Freeform 38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Freeform 38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Freeform 38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Freeform 38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Freeform 38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Freeform 39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Freeform 39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Freeform 39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Freeform 39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Arc 39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Arc 39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Arc 39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Arc 39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Arc 39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Arc 39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Arc 40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Arc 40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Freeform 40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Freeform 40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Arc 40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Arc 40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Arc 40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Freeform 40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Freeform 40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Freeform 40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Freeform 41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Freeform 41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Freeform 41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Freeform 41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Freeform 41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" name="Rectangle 413"/>
          <p:cNvSpPr/>
          <p:nvPr/>
        </p:nvSpPr>
        <p:spPr bwMode="auto">
          <a:xfrm>
            <a:off x="376517" y="681317"/>
            <a:ext cx="11062447" cy="2311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TIÊU HOÁ</a:t>
            </a:r>
          </a:p>
          <a:p>
            <a:pPr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27:	TIÊU HÓA Ở DẠ DÀY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ình động chú gấu trúc dễ thươ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06" y="4986645"/>
            <a:ext cx="2626659" cy="19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hinh-nen-3d-dep-cho-dien-thoai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10" y="0"/>
            <a:ext cx="12282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45" y="268014"/>
            <a:ext cx="12121055" cy="2554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2004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Lạm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rượu</a:t>
            </a:r>
            <a:r>
              <a:rPr lang="en-US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45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Lạm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endParaRPr lang="en-US" sz="45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Stress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Nhiễm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5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4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HP (Helicobacter Pylori) </a:t>
            </a:r>
            <a:r>
              <a:rPr lang="en-US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4" name="Picture 4" descr="Ảnh động chú mèo dễ thư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47" y="5333719"/>
            <a:ext cx="4419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207" y="480848"/>
            <a:ext cx="10870324" cy="501675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HP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70%.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986909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53" y="268940"/>
            <a:ext cx="10954871" cy="61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ownloads\Tuyển-tập-hình-nền-4K-dành-cho-máy-tính-đẹp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379483" y="942652"/>
            <a:ext cx="9396248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31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303" y="669034"/>
            <a:ext cx="11426442" cy="4770537"/>
          </a:xfrm>
          <a:prstGeom prst="rect">
            <a:avLst/>
          </a:prstGeom>
          <a:solidFill>
            <a:srgbClr val="F8FFE5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thói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uống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bữa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̀;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chậm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̃;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óc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Hạn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cay,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nóng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chống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steroid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́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stress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Ảnh nền động dễ thư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68" y="5439571"/>
            <a:ext cx="3213219" cy="14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Ảnh động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6" y="5746531"/>
            <a:ext cx="2437533" cy="9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305983" y="4584700"/>
            <a:ext cx="3886200" cy="203200"/>
            <a:chOff x="0" y="1824"/>
            <a:chExt cx="5760" cy="90"/>
          </a:xfrm>
        </p:grpSpPr>
        <p:sp>
          <p:nvSpPr>
            <p:cNvPr id="35865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6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30717" y="2746378"/>
            <a:ext cx="812800" cy="534767"/>
            <a:chOff x="288" y="1981"/>
            <a:chExt cx="475" cy="471"/>
          </a:xfrm>
        </p:grpSpPr>
        <p:sp>
          <p:nvSpPr>
            <p:cNvPr id="35863" name="Rectangle 6"/>
            <p:cNvSpPr>
              <a:spLocks noChangeArrowheads="1"/>
            </p:cNvSpPr>
            <p:nvPr/>
          </p:nvSpPr>
          <p:spPr bwMode="gray">
            <a:xfrm rot="3419336">
              <a:off x="292" y="1977"/>
              <a:ext cx="467" cy="475"/>
            </a:xfrm>
            <a:prstGeom prst="rect">
              <a:avLst/>
            </a:prstGeom>
            <a:gradFill rotWithShape="1">
              <a:gsLst>
                <a:gs pos="0">
                  <a:srgbClr val="54D060"/>
                </a:gs>
                <a:gs pos="100000">
                  <a:srgbClr val="27602C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D06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864" name="Text Box 7"/>
            <p:cNvSpPr txBox="1">
              <a:spLocks noChangeArrowheads="1"/>
            </p:cNvSpPr>
            <p:nvPr/>
          </p:nvSpPr>
          <p:spPr bwMode="gray">
            <a:xfrm>
              <a:off x="328" y="2045"/>
              <a:ext cx="10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endPara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704" name="Rectangle 8"/>
          <p:cNvSpPr>
            <a:spLocks noChangeArrowheads="1"/>
          </p:cNvSpPr>
          <p:nvPr/>
        </p:nvSpPr>
        <p:spPr bwMode="gray">
          <a:xfrm rot="3419336">
            <a:off x="391584" y="4559300"/>
            <a:ext cx="533400" cy="711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gray">
          <a:xfrm rot="3419336">
            <a:off x="347663" y="3600980"/>
            <a:ext cx="561975" cy="77046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gray">
          <a:xfrm rot="3419336">
            <a:off x="418307" y="5533232"/>
            <a:ext cx="522287" cy="7112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667264" y="1295400"/>
            <a:ext cx="11318789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 Ở dạ dày có các hoạt động tiêu hoá nào ? </a:t>
            </a:r>
            <a:endParaRPr lang="en-US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gray">
          <a:xfrm>
            <a:off x="1422400" y="2590801"/>
            <a:ext cx="8534400" cy="652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Tiết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dịch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vị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hoà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loãng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thức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ăn</a:t>
            </a:r>
            <a:endParaRPr lang="en-US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gray">
          <a:xfrm>
            <a:off x="1422400" y="3657600"/>
            <a:ext cx="9956800" cy="609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Đảo, nghiền bóp thức ăn thấm đều dịch vị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gray">
          <a:xfrm>
            <a:off x="1348317" y="4648201"/>
            <a:ext cx="1084368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Cắt prôtêin chuỗi dài thành prôtêin chuỗi ngắn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gray">
          <a:xfrm>
            <a:off x="1551518" y="5562601"/>
            <a:ext cx="853016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Cả A , B và C</a:t>
            </a:r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989917" y="0"/>
            <a:ext cx="4064000" cy="1143000"/>
            <a:chOff x="96" y="144"/>
            <a:chExt cx="1776" cy="672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96" y="144"/>
              <a:ext cx="1776" cy="672"/>
              <a:chOff x="1997" y="1314"/>
              <a:chExt cx="1889" cy="1009"/>
            </a:xfrm>
          </p:grpSpPr>
          <p:grpSp>
            <p:nvGrpSpPr>
              <p:cNvPr id="6" name="Group 45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9742" name="Oval 46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743" name="Oval 47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744" name="Oval 48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gray">
              <a:xfrm>
                <a:off x="2108" y="1320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gray">
              <a:xfrm>
                <a:off x="2208" y="1343"/>
                <a:ext cx="1382" cy="6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855" name="Text Box 52"/>
            <p:cNvSpPr txBox="1">
              <a:spLocks noChangeArrowheads="1"/>
            </p:cNvSpPr>
            <p:nvPr/>
          </p:nvSpPr>
          <p:spPr bwMode="auto">
            <a:xfrm>
              <a:off x="508" y="236"/>
              <a:ext cx="713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117" name="Picture 13" descr="bend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9117" y="51816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419100" y="5166575"/>
            <a:ext cx="3886200" cy="203200"/>
            <a:chOff x="0" y="1824"/>
            <a:chExt cx="5760" cy="90"/>
          </a:xfrm>
        </p:grpSpPr>
        <p:sp>
          <p:nvSpPr>
            <p:cNvPr id="36887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88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25" name="Rectangle 5"/>
          <p:cNvSpPr>
            <a:spLocks noChangeArrowheads="1"/>
          </p:cNvSpPr>
          <p:nvPr/>
        </p:nvSpPr>
        <p:spPr bwMode="gray">
          <a:xfrm rot="3419336">
            <a:off x="770467" y="5141175"/>
            <a:ext cx="533400" cy="711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gray">
          <a:xfrm rot="3419336">
            <a:off x="726546" y="4182855"/>
            <a:ext cx="561975" cy="77046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gray">
          <a:xfrm rot="3419336">
            <a:off x="797190" y="6115107"/>
            <a:ext cx="522287" cy="7112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980140" y="1163782"/>
            <a:ext cx="10990187" cy="18385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v-S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2.Với khẩu phần thức ăn đầy đủ các chât, sau tiêu hóa ở dạ dày thì còn lại những loại chất nào trong thức ăn cần được tiêu hóa tiếp</a:t>
            </a:r>
            <a:r>
              <a:rPr lang="sv-SE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gray">
          <a:xfrm>
            <a:off x="2133600" y="3325076"/>
            <a:ext cx="85344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Tất cả các phương án còn lại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gray">
          <a:xfrm>
            <a:off x="2032001" y="4239475"/>
            <a:ext cx="853016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Gluxit	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gray">
          <a:xfrm>
            <a:off x="2032000" y="5230076"/>
            <a:ext cx="85344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Lipit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gray">
          <a:xfrm>
            <a:off x="1930401" y="6144476"/>
            <a:ext cx="853016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68999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endParaRPr lang="sv-S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gray">
          <a:xfrm rot="3419336">
            <a:off x="756179" y="3220830"/>
            <a:ext cx="561975" cy="770467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385425" y="0"/>
            <a:ext cx="4064000" cy="1143000"/>
            <a:chOff x="96" y="144"/>
            <a:chExt cx="1776" cy="672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96" y="144"/>
              <a:ext cx="1776" cy="672"/>
              <a:chOff x="1997" y="1314"/>
              <a:chExt cx="1889" cy="1009"/>
            </a:xfrm>
          </p:grpSpPr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0764" name="Oval 4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765" name="Oval 4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766" name="Oval 4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7" name="Oval 47"/>
              <p:cNvSpPr>
                <a:spLocks noChangeArrowheads="1"/>
              </p:cNvSpPr>
              <p:nvPr/>
            </p:nvSpPr>
            <p:spPr bwMode="gray">
              <a:xfrm>
                <a:off x="2108" y="1320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gray">
              <a:xfrm>
                <a:off x="2208" y="1343"/>
                <a:ext cx="1382" cy="6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879" name="Text Box 50"/>
            <p:cNvSpPr txBox="1">
              <a:spLocks noChangeArrowheads="1"/>
            </p:cNvSpPr>
            <p:nvPr/>
          </p:nvSpPr>
          <p:spPr bwMode="auto">
            <a:xfrm>
              <a:off x="508" y="236"/>
              <a:ext cx="684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  <a:endParaRPr lang="en-US" sz="32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117" name="Picture 13" descr="bend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9600" y="2944075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419100" y="4584700"/>
            <a:ext cx="3886200" cy="203200"/>
            <a:chOff x="0" y="1824"/>
            <a:chExt cx="5760" cy="90"/>
          </a:xfrm>
        </p:grpSpPr>
        <p:sp>
          <p:nvSpPr>
            <p:cNvPr id="37911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12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49" name="Rectangle 5"/>
          <p:cNvSpPr>
            <a:spLocks noChangeArrowheads="1"/>
          </p:cNvSpPr>
          <p:nvPr/>
        </p:nvSpPr>
        <p:spPr bwMode="gray">
          <a:xfrm rot="3419336">
            <a:off x="770467" y="4559300"/>
            <a:ext cx="533400" cy="711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gray">
          <a:xfrm rot="3419336">
            <a:off x="726546" y="3600980"/>
            <a:ext cx="561975" cy="77046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gray">
          <a:xfrm rot="3419336">
            <a:off x="797190" y="5533232"/>
            <a:ext cx="522287" cy="7112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169323" y="1079269"/>
            <a:ext cx="9853353" cy="126492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Dạ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dày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mấy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gray">
          <a:xfrm>
            <a:off x="2133600" y="2743201"/>
            <a:ext cx="85344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0000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lớp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gray">
          <a:xfrm>
            <a:off x="2032001" y="3657600"/>
            <a:ext cx="853016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0000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lớp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gray">
          <a:xfrm>
            <a:off x="2032000" y="4648201"/>
            <a:ext cx="8534400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0000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lớp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gray">
          <a:xfrm>
            <a:off x="1930401" y="5562601"/>
            <a:ext cx="8530167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0000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lớp</a:t>
            </a:r>
            <a:endParaRPr lang="sv-S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gray">
          <a:xfrm rot="3419336">
            <a:off x="756179" y="2638955"/>
            <a:ext cx="561975" cy="770467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624349" y="0"/>
            <a:ext cx="4808451" cy="997527"/>
            <a:chOff x="96" y="144"/>
            <a:chExt cx="1776" cy="672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96" y="144"/>
              <a:ext cx="1776" cy="672"/>
              <a:chOff x="1997" y="1314"/>
              <a:chExt cx="1889" cy="1009"/>
            </a:xfrm>
          </p:grpSpPr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1788" name="Oval 4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89" name="Oval 4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90" name="Oval 4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1" name="Oval 47"/>
              <p:cNvSpPr>
                <a:spLocks noChangeArrowheads="1"/>
              </p:cNvSpPr>
              <p:nvPr/>
            </p:nvSpPr>
            <p:spPr bwMode="gray">
              <a:xfrm>
                <a:off x="2108" y="1320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2" name="Oval 4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3" name="Oval 49"/>
              <p:cNvSpPr>
                <a:spLocks noChangeArrowheads="1"/>
              </p:cNvSpPr>
              <p:nvPr/>
            </p:nvSpPr>
            <p:spPr bwMode="gray">
              <a:xfrm>
                <a:off x="2208" y="1343"/>
                <a:ext cx="1382" cy="6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903" name="Text Box 50"/>
            <p:cNvSpPr txBox="1">
              <a:spLocks noChangeArrowheads="1"/>
            </p:cNvSpPr>
            <p:nvPr/>
          </p:nvSpPr>
          <p:spPr bwMode="auto">
            <a:xfrm>
              <a:off x="508" y="236"/>
              <a:ext cx="705" cy="4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  <a:endParaRPr lang="en-US" sz="40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117" name="Picture 13" descr="bend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9600" y="52578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 the nguoi2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399012" y="76201"/>
            <a:ext cx="7999922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 flipV="1">
            <a:off x="4904509" y="1903413"/>
            <a:ext cx="3528291" cy="623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5320146" y="4006735"/>
            <a:ext cx="3075710" cy="232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987636" y="5087390"/>
            <a:ext cx="3640975" cy="465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57912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8341784" y="1416750"/>
            <a:ext cx="2347051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3" rIns="91407" bIns="45703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8479330" y="3767081"/>
            <a:ext cx="2000249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8630458" y="5219846"/>
            <a:ext cx="2018435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7" tIns="45703" rIns="91407" bIns="45703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03200" y="6324601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1" animBg="1"/>
      <p:bldP spid="51208" grpId="0" animBg="1"/>
      <p:bldP spid="51226" grpId="0"/>
      <p:bldP spid="51228" grpId="1"/>
      <p:bldP spid="512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419100" y="4584700"/>
            <a:ext cx="3886200" cy="203200"/>
            <a:chOff x="0" y="1824"/>
            <a:chExt cx="5760" cy="90"/>
          </a:xfrm>
        </p:grpSpPr>
        <p:sp>
          <p:nvSpPr>
            <p:cNvPr id="38935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6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gray">
          <a:xfrm rot="3419336">
            <a:off x="770467" y="4559300"/>
            <a:ext cx="533400" cy="711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gray">
          <a:xfrm rot="3419336">
            <a:off x="726546" y="3600980"/>
            <a:ext cx="561975" cy="77046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gray">
          <a:xfrm rot="3419336">
            <a:off x="797190" y="5533232"/>
            <a:ext cx="522287" cy="7112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15885" y="1208125"/>
            <a:ext cx="11876116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gray">
          <a:xfrm>
            <a:off x="2133600" y="2676699"/>
            <a:ext cx="8534400" cy="6427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HCl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gray">
          <a:xfrm>
            <a:off x="2032001" y="3657600"/>
            <a:ext cx="8530167" cy="5652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Chất nhầy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gray">
          <a:xfrm>
            <a:off x="2032000" y="4488873"/>
            <a:ext cx="8534400" cy="7813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Enzim Amilaza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gray">
          <a:xfrm>
            <a:off x="1930401" y="5562601"/>
            <a:ext cx="8530167" cy="6553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sv-SE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Enzim Pepsin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gray">
          <a:xfrm rot="3419336">
            <a:off x="756179" y="2638955"/>
            <a:ext cx="561975" cy="770467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368800" y="0"/>
            <a:ext cx="4064000" cy="1143000"/>
            <a:chOff x="96" y="144"/>
            <a:chExt cx="1776" cy="672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96" y="144"/>
              <a:ext cx="1776" cy="672"/>
              <a:chOff x="1997" y="1314"/>
              <a:chExt cx="1889" cy="1009"/>
            </a:xfrm>
          </p:grpSpPr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2812" name="Oval 4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13" name="Oval 4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814" name="Oval 4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5" name="Oval 47"/>
              <p:cNvSpPr>
                <a:spLocks noChangeArrowheads="1"/>
              </p:cNvSpPr>
              <p:nvPr/>
            </p:nvSpPr>
            <p:spPr bwMode="gray">
              <a:xfrm>
                <a:off x="2108" y="1320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6" name="Oval 4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7" name="Oval 49"/>
              <p:cNvSpPr>
                <a:spLocks noChangeArrowheads="1"/>
              </p:cNvSpPr>
              <p:nvPr/>
            </p:nvSpPr>
            <p:spPr bwMode="gray">
              <a:xfrm>
                <a:off x="2208" y="1343"/>
                <a:ext cx="1382" cy="6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927" name="Text Box 50"/>
            <p:cNvSpPr txBox="1">
              <a:spLocks noChangeArrowheads="1"/>
            </p:cNvSpPr>
            <p:nvPr/>
          </p:nvSpPr>
          <p:spPr bwMode="auto">
            <a:xfrm>
              <a:off x="508" y="236"/>
              <a:ext cx="834" cy="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  <a:endParaRPr lang="en-US" sz="40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117" name="Picture 13" descr="bend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42672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419100" y="4584700"/>
            <a:ext cx="3886200" cy="203200"/>
            <a:chOff x="0" y="1824"/>
            <a:chExt cx="5760" cy="90"/>
          </a:xfrm>
        </p:grpSpPr>
        <p:sp>
          <p:nvSpPr>
            <p:cNvPr id="38935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6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gray">
          <a:xfrm rot="3419336">
            <a:off x="770467" y="4559300"/>
            <a:ext cx="533400" cy="711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gray">
          <a:xfrm rot="3419336">
            <a:off x="726546" y="3600980"/>
            <a:ext cx="561975" cy="770467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gray">
          <a:xfrm rot="3419336">
            <a:off x="797190" y="5533232"/>
            <a:ext cx="522287" cy="7112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15885" y="1208125"/>
            <a:ext cx="11876116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Tuyến vị nằm ở lớp nào của dạ dày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gray">
          <a:xfrm>
            <a:off x="2150225" y="2759826"/>
            <a:ext cx="8534400" cy="6427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 màng bọc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gray">
          <a:xfrm>
            <a:off x="2032001" y="3657600"/>
            <a:ext cx="8530167" cy="5652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 dưới niêm mạc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gray">
          <a:xfrm>
            <a:off x="2032000" y="4488873"/>
            <a:ext cx="8534400" cy="7813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eaLnBrk="0" hangingPunct="0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Lớp niêm mạc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gray">
          <a:xfrm>
            <a:off x="1930401" y="5562601"/>
            <a:ext cx="8530167" cy="6553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3399"/>
              </a:gs>
              <a:gs pos="100000">
                <a:schemeClr val="bg2">
                  <a:alpha val="71001"/>
                </a:schemeClr>
              </a:gs>
            </a:gsLst>
            <a:lin ang="0" scaled="1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sv-S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Lớp cơ</a:t>
            </a:r>
            <a:endParaRPr lang="sv-S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gray">
          <a:xfrm rot="3419336">
            <a:off x="756179" y="2638955"/>
            <a:ext cx="561975" cy="770467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rot="10800000" vert="eaVert" wrap="none" anchor="ctr">
            <a:flatTx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368800" y="0"/>
            <a:ext cx="4064000" cy="1143000"/>
            <a:chOff x="96" y="144"/>
            <a:chExt cx="1776" cy="672"/>
          </a:xfrm>
        </p:grpSpPr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96" y="144"/>
              <a:ext cx="1776" cy="672"/>
              <a:chOff x="1997" y="1314"/>
              <a:chExt cx="1889" cy="1009"/>
            </a:xfrm>
          </p:grpSpPr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2812" name="Oval 4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813" name="Oval 4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814" name="Oval 4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5" name="Oval 47"/>
              <p:cNvSpPr>
                <a:spLocks noChangeArrowheads="1"/>
              </p:cNvSpPr>
              <p:nvPr/>
            </p:nvSpPr>
            <p:spPr bwMode="gray">
              <a:xfrm>
                <a:off x="2108" y="1320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6" name="Oval 4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7" name="Oval 49"/>
              <p:cNvSpPr>
                <a:spLocks noChangeArrowheads="1"/>
              </p:cNvSpPr>
              <p:nvPr/>
            </p:nvSpPr>
            <p:spPr bwMode="gray">
              <a:xfrm>
                <a:off x="2208" y="1343"/>
                <a:ext cx="1382" cy="6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927" name="Text Box 50"/>
            <p:cNvSpPr txBox="1">
              <a:spLocks noChangeArrowheads="1"/>
            </p:cNvSpPr>
            <p:nvPr/>
          </p:nvSpPr>
          <p:spPr bwMode="auto">
            <a:xfrm>
              <a:off x="508" y="236"/>
              <a:ext cx="834" cy="4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  <a:endParaRPr lang="en-US" sz="40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117" name="Picture 13" descr="bend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4267200"/>
            <a:ext cx="1270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21777" y="97794"/>
            <a:ext cx="134844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 dưới niêm mạc</a:t>
            </a:r>
            <a:endParaRPr kumimoji="0" lang="pt-B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35598" y="2105278"/>
            <a:ext cx="11347796" cy="34778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</a:pPr>
            <a:r>
              <a:rPr lang="en-US" sz="40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l">
              <a:spcBef>
                <a:spcPct val="50000"/>
              </a:spcBef>
              <a:buFontTx/>
              <a:buChar char="-"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SGK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89.</a:t>
            </a:r>
          </a:p>
          <a:p>
            <a:pPr lvl="1" algn="l">
              <a:spcBef>
                <a:spcPct val="50000"/>
              </a:spcBef>
              <a:buFontTx/>
              <a:buChar char="-"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spcBef>
                <a:spcPct val="50000"/>
              </a:spcBef>
              <a:buFontTx/>
              <a:buChar char="-"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75448" y="549761"/>
            <a:ext cx="4064000" cy="1219200"/>
            <a:chOff x="96" y="144"/>
            <a:chExt cx="1776" cy="67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" y="144"/>
              <a:ext cx="1776" cy="672"/>
              <a:chOff x="1997" y="1314"/>
              <a:chExt cx="1889" cy="1009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34822" name="Oval 6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/>
                </a:p>
              </p:txBody>
            </p:sp>
            <p:sp>
              <p:nvSpPr>
                <p:cNvPr id="34823" name="Oval 7"/>
                <p:cNvSpPr>
                  <a:spLocks noChangeArrowheads="1"/>
                </p:cNvSpPr>
                <p:nvPr/>
              </p:nvSpPr>
              <p:spPr bwMode="gray">
                <a:xfrm>
                  <a:off x="1973" y="1029"/>
                  <a:ext cx="1905" cy="90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800"/>
                </a:p>
              </p:txBody>
            </p:sp>
          </p:grpSp>
          <p:sp>
            <p:nvSpPr>
              <p:cNvPr id="34824" name="Oval 8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/>
              </a:p>
            </p:txBody>
          </p:sp>
          <p:sp>
            <p:nvSpPr>
              <p:cNvPr id="34827" name="Oval 11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US" sz="2800"/>
              </a:p>
            </p:txBody>
          </p:sp>
        </p:grpSp>
        <p:sp>
          <p:nvSpPr>
            <p:cNvPr id="41989" name="Text Box 12"/>
            <p:cNvSpPr txBox="1">
              <a:spLocks noChangeArrowheads="1"/>
            </p:cNvSpPr>
            <p:nvPr/>
          </p:nvSpPr>
          <p:spPr bwMode="auto">
            <a:xfrm>
              <a:off x="448" y="211"/>
              <a:ext cx="1067" cy="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400" dirty="0" err="1">
                  <a:solidFill>
                    <a:srgbClr val="FF0000"/>
                  </a:solidFill>
                  <a:latin typeface="VNI-Bodon-Poster" pitchFamily="2" charset="0"/>
                </a:rPr>
                <a:t>Daën</a:t>
              </a:r>
              <a:r>
                <a:rPr lang="en-US" sz="4400" dirty="0">
                  <a:solidFill>
                    <a:srgbClr val="FF0000"/>
                  </a:solidFill>
                  <a:latin typeface="VNI-Bodon-Poster" pitchFamily="2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VNI-Bodon-Poster" pitchFamily="2" charset="0"/>
                </a:rPr>
                <a:t>doø</a:t>
              </a:r>
              <a:endParaRPr lang="en-US" sz="4400" b="0" dirty="0">
                <a:solidFill>
                  <a:srgbClr val="FF0000"/>
                </a:solidFill>
                <a:latin typeface="VNI-Bodon-Poster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635636" y="0"/>
            <a:ext cx="6293211" cy="6858000"/>
            <a:chOff x="2208" y="624"/>
            <a:chExt cx="3408" cy="2064"/>
          </a:xfrm>
        </p:grpSpPr>
        <p:pic>
          <p:nvPicPr>
            <p:cNvPr id="13336" name="Picture 36" descr="da-day_c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8" y="624"/>
              <a:ext cx="3168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Rectangle 37"/>
            <p:cNvSpPr>
              <a:spLocks noChangeArrowheads="1"/>
            </p:cNvSpPr>
            <p:nvPr/>
          </p:nvSpPr>
          <p:spPr bwMode="auto">
            <a:xfrm>
              <a:off x="5184" y="624"/>
              <a:ext cx="432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6741458" y="770965"/>
            <a:ext cx="699247" cy="35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8032377" y="0"/>
            <a:ext cx="4159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 flipV="1">
            <a:off x="6269318" y="1447801"/>
            <a:ext cx="1219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6006351" y="4392706"/>
            <a:ext cx="518017" cy="33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6119906" y="2644588"/>
            <a:ext cx="908424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7763445" y="896471"/>
            <a:ext cx="3998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dọc</a:t>
            </a:r>
            <a:endParaRPr lang="en-US" sz="32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7315200" y="2097744"/>
            <a:ext cx="3442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endParaRPr 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117999" y="3191449"/>
            <a:ext cx="2904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chéo</a:t>
            </a:r>
            <a:endParaRPr lang="en-US" sz="36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6078071" y="3263153"/>
            <a:ext cx="896470" cy="2868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6620342" y="4320537"/>
            <a:ext cx="5540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>
            <a:off x="5432612" y="4858870"/>
            <a:ext cx="325637" cy="10229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5786437" y="5609495"/>
            <a:ext cx="5975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32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r>
              <a:rPr lang="en-US" sz="3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  <a:endParaRPr lang="en-US" sz="32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4" name="AutoShape 50"/>
          <p:cNvSpPr>
            <a:spLocks/>
          </p:cNvSpPr>
          <p:nvPr/>
        </p:nvSpPr>
        <p:spPr bwMode="auto">
          <a:xfrm>
            <a:off x="9164877" y="993225"/>
            <a:ext cx="215141" cy="2588169"/>
          </a:xfrm>
          <a:prstGeom prst="rightBrace">
            <a:avLst>
              <a:gd name="adj1" fmla="val 99309"/>
              <a:gd name="adj2" fmla="val 5155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9669044" y="1528563"/>
            <a:ext cx="12909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6" name="AutoShape 62"/>
          <p:cNvSpPr>
            <a:spLocks noChangeArrowheads="1"/>
          </p:cNvSpPr>
          <p:nvPr/>
        </p:nvSpPr>
        <p:spPr bwMode="auto">
          <a:xfrm>
            <a:off x="488730" y="0"/>
            <a:ext cx="1910875" cy="5975131"/>
          </a:xfrm>
          <a:prstGeom prst="cloudCallout">
            <a:avLst>
              <a:gd name="adj1" fmla="val 40734"/>
              <a:gd name="adj2" fmla="val -70750"/>
            </a:avLst>
          </a:prstGeom>
          <a:solidFill>
            <a:srgbClr val="FFCC66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09368" y="1023546"/>
            <a:ext cx="10504837" cy="5029200"/>
            <a:chOff x="624" y="816"/>
            <a:chExt cx="4416" cy="3168"/>
          </a:xfrm>
        </p:grpSpPr>
        <p:sp>
          <p:nvSpPr>
            <p:cNvPr id="15389" name="Rectangle 3"/>
            <p:cNvSpPr>
              <a:spLocks noChangeArrowheads="1"/>
            </p:cNvSpPr>
            <p:nvPr/>
          </p:nvSpPr>
          <p:spPr bwMode="auto">
            <a:xfrm>
              <a:off x="624" y="816"/>
              <a:ext cx="4416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0" name="AutoShape 32"/>
            <p:cNvSpPr>
              <a:spLocks/>
            </p:cNvSpPr>
            <p:nvPr/>
          </p:nvSpPr>
          <p:spPr bwMode="auto">
            <a:xfrm>
              <a:off x="1440" y="2112"/>
              <a:ext cx="96" cy="1296"/>
            </a:xfrm>
            <a:prstGeom prst="leftBrace">
              <a:avLst>
                <a:gd name="adj1" fmla="val 112500"/>
                <a:gd name="adj2" fmla="val 50000"/>
              </a:avLst>
            </a:prstGeom>
            <a:noFill/>
            <a:ln w="222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vi-VN" sz="2400" b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1" name="Text Box 33"/>
            <p:cNvSpPr txBox="1">
              <a:spLocks noChangeArrowheads="1"/>
            </p:cNvSpPr>
            <p:nvPr/>
          </p:nvSpPr>
          <p:spPr bwMode="auto">
            <a:xfrm>
              <a:off x="699" y="2454"/>
              <a:ext cx="74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2" name="Text Box 35"/>
            <p:cNvSpPr txBox="1">
              <a:spLocks noChangeArrowheads="1"/>
            </p:cNvSpPr>
            <p:nvPr/>
          </p:nvSpPr>
          <p:spPr bwMode="auto">
            <a:xfrm>
              <a:off x="2928" y="970"/>
              <a:ext cx="124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lỗ trên bề mặt lớp niêm mạc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30" y="1437"/>
              <a:ext cx="3174" cy="2400"/>
              <a:chOff x="1530" y="1437"/>
              <a:chExt cx="3174" cy="2400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530" y="1437"/>
                <a:ext cx="3174" cy="2400"/>
                <a:chOff x="1530" y="624"/>
                <a:chExt cx="3948" cy="3264"/>
              </a:xfrm>
            </p:grpSpPr>
            <p:pic>
              <p:nvPicPr>
                <p:cNvPr id="15402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36" y="633"/>
                  <a:ext cx="3936" cy="3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530" y="624"/>
                  <a:ext cx="3948" cy="3264"/>
                  <a:chOff x="1530" y="624"/>
                  <a:chExt cx="3948" cy="3264"/>
                </a:xfrm>
              </p:grpSpPr>
              <p:sp>
                <p:nvSpPr>
                  <p:cNvPr id="15404" name="Freeform 11"/>
                  <p:cNvSpPr>
                    <a:spLocks/>
                  </p:cNvSpPr>
                  <p:nvPr/>
                </p:nvSpPr>
                <p:spPr bwMode="auto">
                  <a:xfrm>
                    <a:off x="2592" y="624"/>
                    <a:ext cx="2880" cy="3264"/>
                  </a:xfrm>
                  <a:custGeom>
                    <a:avLst/>
                    <a:gdLst>
                      <a:gd name="T0" fmla="*/ 558 w 2880"/>
                      <a:gd name="T1" fmla="*/ 300 h 3264"/>
                      <a:gd name="T2" fmla="*/ 648 w 2880"/>
                      <a:gd name="T3" fmla="*/ 372 h 3264"/>
                      <a:gd name="T4" fmla="*/ 600 w 2880"/>
                      <a:gd name="T5" fmla="*/ 354 h 3264"/>
                      <a:gd name="T6" fmla="*/ 498 w 2880"/>
                      <a:gd name="T7" fmla="*/ 432 h 3264"/>
                      <a:gd name="T8" fmla="*/ 432 w 2880"/>
                      <a:gd name="T9" fmla="*/ 588 h 3264"/>
                      <a:gd name="T10" fmla="*/ 384 w 2880"/>
                      <a:gd name="T11" fmla="*/ 714 h 3264"/>
                      <a:gd name="T12" fmla="*/ 336 w 2880"/>
                      <a:gd name="T13" fmla="*/ 786 h 3264"/>
                      <a:gd name="T14" fmla="*/ 420 w 2880"/>
                      <a:gd name="T15" fmla="*/ 966 h 3264"/>
                      <a:gd name="T16" fmla="*/ 516 w 2880"/>
                      <a:gd name="T17" fmla="*/ 1008 h 3264"/>
                      <a:gd name="T18" fmla="*/ 444 w 2880"/>
                      <a:gd name="T19" fmla="*/ 1062 h 3264"/>
                      <a:gd name="T20" fmla="*/ 264 w 2880"/>
                      <a:gd name="T21" fmla="*/ 1110 h 3264"/>
                      <a:gd name="T22" fmla="*/ 96 w 2880"/>
                      <a:gd name="T23" fmla="*/ 1632 h 3264"/>
                      <a:gd name="T24" fmla="*/ 384 w 2880"/>
                      <a:gd name="T25" fmla="*/ 1968 h 3264"/>
                      <a:gd name="T26" fmla="*/ 96 w 2880"/>
                      <a:gd name="T27" fmla="*/ 2112 h 3264"/>
                      <a:gd name="T28" fmla="*/ 0 w 2880"/>
                      <a:gd name="T29" fmla="*/ 2496 h 3264"/>
                      <a:gd name="T30" fmla="*/ 576 w 2880"/>
                      <a:gd name="T31" fmla="*/ 2640 h 3264"/>
                      <a:gd name="T32" fmla="*/ 816 w 2880"/>
                      <a:gd name="T33" fmla="*/ 2736 h 3264"/>
                      <a:gd name="T34" fmla="*/ 576 w 2880"/>
                      <a:gd name="T35" fmla="*/ 2832 h 3264"/>
                      <a:gd name="T36" fmla="*/ 0 w 2880"/>
                      <a:gd name="T37" fmla="*/ 2880 h 3264"/>
                      <a:gd name="T38" fmla="*/ 672 w 2880"/>
                      <a:gd name="T39" fmla="*/ 3264 h 3264"/>
                      <a:gd name="T40" fmla="*/ 1248 w 2880"/>
                      <a:gd name="T41" fmla="*/ 3072 h 3264"/>
                      <a:gd name="T42" fmla="*/ 1548 w 2880"/>
                      <a:gd name="T43" fmla="*/ 2868 h 3264"/>
                      <a:gd name="T44" fmla="*/ 1494 w 2880"/>
                      <a:gd name="T45" fmla="*/ 2766 h 3264"/>
                      <a:gd name="T46" fmla="*/ 1500 w 2880"/>
                      <a:gd name="T47" fmla="*/ 2718 h 3264"/>
                      <a:gd name="T48" fmla="*/ 1524 w 2880"/>
                      <a:gd name="T49" fmla="*/ 2634 h 3264"/>
                      <a:gd name="T50" fmla="*/ 1500 w 2880"/>
                      <a:gd name="T51" fmla="*/ 2580 h 3264"/>
                      <a:gd name="T52" fmla="*/ 1512 w 2880"/>
                      <a:gd name="T53" fmla="*/ 2352 h 3264"/>
                      <a:gd name="T54" fmla="*/ 1506 w 2880"/>
                      <a:gd name="T55" fmla="*/ 2310 h 3264"/>
                      <a:gd name="T56" fmla="*/ 1524 w 2880"/>
                      <a:gd name="T57" fmla="*/ 2196 h 3264"/>
                      <a:gd name="T58" fmla="*/ 1200 w 2880"/>
                      <a:gd name="T59" fmla="*/ 1968 h 3264"/>
                      <a:gd name="T60" fmla="*/ 1536 w 2880"/>
                      <a:gd name="T61" fmla="*/ 2064 h 3264"/>
                      <a:gd name="T62" fmla="*/ 1536 w 2880"/>
                      <a:gd name="T63" fmla="*/ 1728 h 3264"/>
                      <a:gd name="T64" fmla="*/ 2016 w 2880"/>
                      <a:gd name="T65" fmla="*/ 1680 h 3264"/>
                      <a:gd name="T66" fmla="*/ 2016 w 2880"/>
                      <a:gd name="T67" fmla="*/ 1824 h 3264"/>
                      <a:gd name="T68" fmla="*/ 2016 w 2880"/>
                      <a:gd name="T69" fmla="*/ 2016 h 3264"/>
                      <a:gd name="T70" fmla="*/ 1950 w 2880"/>
                      <a:gd name="T71" fmla="*/ 2310 h 3264"/>
                      <a:gd name="T72" fmla="*/ 2064 w 2880"/>
                      <a:gd name="T73" fmla="*/ 2544 h 3264"/>
                      <a:gd name="T74" fmla="*/ 2352 w 2880"/>
                      <a:gd name="T75" fmla="*/ 2508 h 3264"/>
                      <a:gd name="T76" fmla="*/ 2322 w 2880"/>
                      <a:gd name="T77" fmla="*/ 2304 h 3264"/>
                      <a:gd name="T78" fmla="*/ 2346 w 2880"/>
                      <a:gd name="T79" fmla="*/ 2112 h 3264"/>
                      <a:gd name="T80" fmla="*/ 2400 w 2880"/>
                      <a:gd name="T81" fmla="*/ 1920 h 3264"/>
                      <a:gd name="T82" fmla="*/ 2394 w 2880"/>
                      <a:gd name="T83" fmla="*/ 1860 h 3264"/>
                      <a:gd name="T84" fmla="*/ 2364 w 2880"/>
                      <a:gd name="T85" fmla="*/ 1770 h 3264"/>
                      <a:gd name="T86" fmla="*/ 2550 w 2880"/>
                      <a:gd name="T87" fmla="*/ 1626 h 3264"/>
                      <a:gd name="T88" fmla="*/ 2814 w 2880"/>
                      <a:gd name="T89" fmla="*/ 1584 h 3264"/>
                      <a:gd name="T90" fmla="*/ 2880 w 2880"/>
                      <a:gd name="T91" fmla="*/ 0 h 326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2880"/>
                      <a:gd name="T139" fmla="*/ 0 h 3264"/>
                      <a:gd name="T140" fmla="*/ 2880 w 2880"/>
                      <a:gd name="T141" fmla="*/ 3264 h 326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2880" h="3264">
                        <a:moveTo>
                          <a:pt x="618" y="0"/>
                        </a:moveTo>
                        <a:cubicBezTo>
                          <a:pt x="616" y="61"/>
                          <a:pt x="644" y="257"/>
                          <a:pt x="558" y="300"/>
                        </a:cubicBezTo>
                        <a:cubicBezTo>
                          <a:pt x="538" y="359"/>
                          <a:pt x="561" y="272"/>
                          <a:pt x="654" y="324"/>
                        </a:cubicBezTo>
                        <a:cubicBezTo>
                          <a:pt x="668" y="332"/>
                          <a:pt x="656" y="358"/>
                          <a:pt x="648" y="372"/>
                        </a:cubicBezTo>
                        <a:cubicBezTo>
                          <a:pt x="644" y="379"/>
                          <a:pt x="632" y="376"/>
                          <a:pt x="624" y="378"/>
                        </a:cubicBezTo>
                        <a:cubicBezTo>
                          <a:pt x="612" y="382"/>
                          <a:pt x="570" y="366"/>
                          <a:pt x="600" y="354"/>
                        </a:cubicBezTo>
                        <a:cubicBezTo>
                          <a:pt x="599" y="354"/>
                          <a:pt x="524" y="376"/>
                          <a:pt x="510" y="390"/>
                        </a:cubicBezTo>
                        <a:cubicBezTo>
                          <a:pt x="500" y="400"/>
                          <a:pt x="505" y="419"/>
                          <a:pt x="498" y="432"/>
                        </a:cubicBezTo>
                        <a:cubicBezTo>
                          <a:pt x="484" y="461"/>
                          <a:pt x="468" y="489"/>
                          <a:pt x="450" y="516"/>
                        </a:cubicBezTo>
                        <a:cubicBezTo>
                          <a:pt x="444" y="540"/>
                          <a:pt x="438" y="564"/>
                          <a:pt x="432" y="588"/>
                        </a:cubicBezTo>
                        <a:cubicBezTo>
                          <a:pt x="428" y="604"/>
                          <a:pt x="413" y="615"/>
                          <a:pt x="408" y="630"/>
                        </a:cubicBezTo>
                        <a:cubicBezTo>
                          <a:pt x="405" y="638"/>
                          <a:pt x="392" y="702"/>
                          <a:pt x="384" y="714"/>
                        </a:cubicBezTo>
                        <a:cubicBezTo>
                          <a:pt x="372" y="732"/>
                          <a:pt x="360" y="750"/>
                          <a:pt x="348" y="768"/>
                        </a:cubicBezTo>
                        <a:cubicBezTo>
                          <a:pt x="344" y="774"/>
                          <a:pt x="336" y="786"/>
                          <a:pt x="336" y="786"/>
                        </a:cubicBezTo>
                        <a:cubicBezTo>
                          <a:pt x="330" y="835"/>
                          <a:pt x="334" y="886"/>
                          <a:pt x="312" y="930"/>
                        </a:cubicBezTo>
                        <a:cubicBezTo>
                          <a:pt x="347" y="953"/>
                          <a:pt x="379" y="959"/>
                          <a:pt x="420" y="966"/>
                        </a:cubicBezTo>
                        <a:cubicBezTo>
                          <a:pt x="424" y="972"/>
                          <a:pt x="458" y="994"/>
                          <a:pt x="462" y="996"/>
                        </a:cubicBezTo>
                        <a:cubicBezTo>
                          <a:pt x="478" y="1005"/>
                          <a:pt x="499" y="1002"/>
                          <a:pt x="516" y="1008"/>
                        </a:cubicBezTo>
                        <a:cubicBezTo>
                          <a:pt x="518" y="1014"/>
                          <a:pt x="526" y="1021"/>
                          <a:pt x="522" y="1026"/>
                        </a:cubicBezTo>
                        <a:cubicBezTo>
                          <a:pt x="503" y="1053"/>
                          <a:pt x="471" y="1052"/>
                          <a:pt x="444" y="1062"/>
                        </a:cubicBezTo>
                        <a:cubicBezTo>
                          <a:pt x="415" y="1073"/>
                          <a:pt x="404" y="1076"/>
                          <a:pt x="372" y="1080"/>
                        </a:cubicBezTo>
                        <a:cubicBezTo>
                          <a:pt x="275" y="1091"/>
                          <a:pt x="292" y="1082"/>
                          <a:pt x="264" y="1110"/>
                        </a:cubicBezTo>
                        <a:lnTo>
                          <a:pt x="240" y="1584"/>
                        </a:lnTo>
                        <a:lnTo>
                          <a:pt x="96" y="1632"/>
                        </a:lnTo>
                        <a:lnTo>
                          <a:pt x="96" y="2016"/>
                        </a:lnTo>
                        <a:lnTo>
                          <a:pt x="384" y="1968"/>
                        </a:lnTo>
                        <a:lnTo>
                          <a:pt x="384" y="2064"/>
                        </a:lnTo>
                        <a:lnTo>
                          <a:pt x="96" y="2112"/>
                        </a:lnTo>
                        <a:lnTo>
                          <a:pt x="96" y="2208"/>
                        </a:lnTo>
                        <a:lnTo>
                          <a:pt x="0" y="2496"/>
                        </a:lnTo>
                        <a:lnTo>
                          <a:pt x="48" y="2640"/>
                        </a:lnTo>
                        <a:lnTo>
                          <a:pt x="576" y="2640"/>
                        </a:lnTo>
                        <a:lnTo>
                          <a:pt x="576" y="2496"/>
                        </a:lnTo>
                        <a:lnTo>
                          <a:pt x="816" y="2736"/>
                        </a:lnTo>
                        <a:lnTo>
                          <a:pt x="576" y="2928"/>
                        </a:lnTo>
                        <a:lnTo>
                          <a:pt x="576" y="2832"/>
                        </a:lnTo>
                        <a:lnTo>
                          <a:pt x="48" y="2784"/>
                        </a:lnTo>
                        <a:lnTo>
                          <a:pt x="0" y="2880"/>
                        </a:lnTo>
                        <a:lnTo>
                          <a:pt x="672" y="3072"/>
                        </a:lnTo>
                        <a:lnTo>
                          <a:pt x="672" y="3264"/>
                        </a:lnTo>
                        <a:lnTo>
                          <a:pt x="1248" y="3264"/>
                        </a:lnTo>
                        <a:lnTo>
                          <a:pt x="1248" y="3072"/>
                        </a:lnTo>
                        <a:lnTo>
                          <a:pt x="1584" y="2928"/>
                        </a:lnTo>
                        <a:cubicBezTo>
                          <a:pt x="1593" y="2891"/>
                          <a:pt x="1584" y="2880"/>
                          <a:pt x="1548" y="2868"/>
                        </a:cubicBezTo>
                        <a:cubicBezTo>
                          <a:pt x="1540" y="2846"/>
                          <a:pt x="1533" y="2819"/>
                          <a:pt x="1524" y="2802"/>
                        </a:cubicBezTo>
                        <a:cubicBezTo>
                          <a:pt x="1515" y="2785"/>
                          <a:pt x="1500" y="2776"/>
                          <a:pt x="1494" y="2766"/>
                        </a:cubicBezTo>
                        <a:cubicBezTo>
                          <a:pt x="1480" y="2746"/>
                          <a:pt x="1494" y="2766"/>
                          <a:pt x="1488" y="2742"/>
                        </a:cubicBezTo>
                        <a:cubicBezTo>
                          <a:pt x="1502" y="2687"/>
                          <a:pt x="1470" y="2756"/>
                          <a:pt x="1500" y="2718"/>
                        </a:cubicBezTo>
                        <a:cubicBezTo>
                          <a:pt x="1505" y="2712"/>
                          <a:pt x="1512" y="2672"/>
                          <a:pt x="1512" y="2670"/>
                        </a:cubicBezTo>
                        <a:cubicBezTo>
                          <a:pt x="1515" y="2658"/>
                          <a:pt x="1520" y="2646"/>
                          <a:pt x="1524" y="2634"/>
                        </a:cubicBezTo>
                        <a:cubicBezTo>
                          <a:pt x="1526" y="2628"/>
                          <a:pt x="1530" y="2616"/>
                          <a:pt x="1530" y="2616"/>
                        </a:cubicBezTo>
                        <a:cubicBezTo>
                          <a:pt x="1521" y="2603"/>
                          <a:pt x="1509" y="2593"/>
                          <a:pt x="1500" y="2580"/>
                        </a:cubicBezTo>
                        <a:cubicBezTo>
                          <a:pt x="1488" y="2562"/>
                          <a:pt x="1486" y="2534"/>
                          <a:pt x="1476" y="2514"/>
                        </a:cubicBezTo>
                        <a:cubicBezTo>
                          <a:pt x="1471" y="2450"/>
                          <a:pt x="1454" y="2391"/>
                          <a:pt x="1512" y="2352"/>
                        </a:cubicBezTo>
                        <a:cubicBezTo>
                          <a:pt x="1516" y="2346"/>
                          <a:pt x="1525" y="2341"/>
                          <a:pt x="1524" y="2334"/>
                        </a:cubicBezTo>
                        <a:cubicBezTo>
                          <a:pt x="1523" y="2324"/>
                          <a:pt x="1510" y="2319"/>
                          <a:pt x="1506" y="2310"/>
                        </a:cubicBezTo>
                        <a:cubicBezTo>
                          <a:pt x="1499" y="2297"/>
                          <a:pt x="1499" y="2282"/>
                          <a:pt x="1494" y="2268"/>
                        </a:cubicBezTo>
                        <a:cubicBezTo>
                          <a:pt x="1502" y="2235"/>
                          <a:pt x="1502" y="2218"/>
                          <a:pt x="1524" y="2196"/>
                        </a:cubicBezTo>
                        <a:lnTo>
                          <a:pt x="1200" y="2064"/>
                        </a:lnTo>
                        <a:lnTo>
                          <a:pt x="1200" y="1968"/>
                        </a:lnTo>
                        <a:lnTo>
                          <a:pt x="1536" y="2112"/>
                        </a:lnTo>
                        <a:lnTo>
                          <a:pt x="1536" y="2064"/>
                        </a:lnTo>
                        <a:lnTo>
                          <a:pt x="1554" y="1902"/>
                        </a:lnTo>
                        <a:lnTo>
                          <a:pt x="1536" y="1728"/>
                        </a:lnTo>
                        <a:lnTo>
                          <a:pt x="1920" y="1632"/>
                        </a:lnTo>
                        <a:lnTo>
                          <a:pt x="2016" y="1680"/>
                        </a:lnTo>
                        <a:lnTo>
                          <a:pt x="2016" y="1776"/>
                        </a:lnTo>
                        <a:lnTo>
                          <a:pt x="2016" y="1824"/>
                        </a:lnTo>
                        <a:lnTo>
                          <a:pt x="1968" y="1920"/>
                        </a:lnTo>
                        <a:lnTo>
                          <a:pt x="2016" y="2016"/>
                        </a:lnTo>
                        <a:lnTo>
                          <a:pt x="1968" y="2160"/>
                        </a:lnTo>
                        <a:lnTo>
                          <a:pt x="1950" y="2310"/>
                        </a:lnTo>
                        <a:lnTo>
                          <a:pt x="1968" y="2496"/>
                        </a:lnTo>
                        <a:lnTo>
                          <a:pt x="2064" y="2544"/>
                        </a:lnTo>
                        <a:lnTo>
                          <a:pt x="2190" y="2562"/>
                        </a:lnTo>
                        <a:lnTo>
                          <a:pt x="2352" y="2508"/>
                        </a:lnTo>
                        <a:lnTo>
                          <a:pt x="2352" y="2400"/>
                        </a:lnTo>
                        <a:lnTo>
                          <a:pt x="2322" y="2304"/>
                        </a:lnTo>
                        <a:lnTo>
                          <a:pt x="2376" y="2226"/>
                        </a:lnTo>
                        <a:lnTo>
                          <a:pt x="2346" y="2112"/>
                        </a:lnTo>
                        <a:lnTo>
                          <a:pt x="2448" y="1974"/>
                        </a:lnTo>
                        <a:cubicBezTo>
                          <a:pt x="2411" y="1956"/>
                          <a:pt x="2429" y="1963"/>
                          <a:pt x="2400" y="1920"/>
                        </a:cubicBezTo>
                        <a:cubicBezTo>
                          <a:pt x="2396" y="1914"/>
                          <a:pt x="2388" y="1902"/>
                          <a:pt x="2388" y="1902"/>
                        </a:cubicBezTo>
                        <a:cubicBezTo>
                          <a:pt x="2390" y="1888"/>
                          <a:pt x="2391" y="1874"/>
                          <a:pt x="2394" y="1860"/>
                        </a:cubicBezTo>
                        <a:cubicBezTo>
                          <a:pt x="2395" y="1854"/>
                          <a:pt x="2401" y="1848"/>
                          <a:pt x="2400" y="1842"/>
                        </a:cubicBezTo>
                        <a:cubicBezTo>
                          <a:pt x="2398" y="1828"/>
                          <a:pt x="2370" y="1788"/>
                          <a:pt x="2364" y="1770"/>
                        </a:cubicBezTo>
                        <a:cubicBezTo>
                          <a:pt x="2366" y="1756"/>
                          <a:pt x="2366" y="1742"/>
                          <a:pt x="2370" y="1728"/>
                        </a:cubicBezTo>
                        <a:cubicBezTo>
                          <a:pt x="2391" y="1653"/>
                          <a:pt x="2490" y="1646"/>
                          <a:pt x="2550" y="1626"/>
                        </a:cubicBezTo>
                        <a:cubicBezTo>
                          <a:pt x="2597" y="1610"/>
                          <a:pt x="2639" y="1590"/>
                          <a:pt x="2688" y="1578"/>
                        </a:cubicBezTo>
                        <a:cubicBezTo>
                          <a:pt x="2742" y="1583"/>
                          <a:pt x="2762" y="1591"/>
                          <a:pt x="2814" y="1584"/>
                        </a:cubicBezTo>
                        <a:cubicBezTo>
                          <a:pt x="2835" y="1573"/>
                          <a:pt x="2857" y="1571"/>
                          <a:pt x="2874" y="1554"/>
                        </a:cubicBezTo>
                        <a:lnTo>
                          <a:pt x="2880" y="0"/>
                        </a:lnTo>
                        <a:lnTo>
                          <a:pt x="6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5" name="Freeform 12"/>
                  <p:cNvSpPr>
                    <a:spLocks/>
                  </p:cNvSpPr>
                  <p:nvPr/>
                </p:nvSpPr>
                <p:spPr bwMode="auto">
                  <a:xfrm>
                    <a:off x="1536" y="624"/>
                    <a:ext cx="1680" cy="384"/>
                  </a:xfrm>
                  <a:custGeom>
                    <a:avLst/>
                    <a:gdLst>
                      <a:gd name="T0" fmla="*/ 1680 w 1680"/>
                      <a:gd name="T1" fmla="*/ 0 h 384"/>
                      <a:gd name="T2" fmla="*/ 1674 w 1680"/>
                      <a:gd name="T3" fmla="*/ 156 h 384"/>
                      <a:gd name="T4" fmla="*/ 1578 w 1680"/>
                      <a:gd name="T5" fmla="*/ 132 h 384"/>
                      <a:gd name="T6" fmla="*/ 672 w 1680"/>
                      <a:gd name="T7" fmla="*/ 96 h 384"/>
                      <a:gd name="T8" fmla="*/ 432 w 1680"/>
                      <a:gd name="T9" fmla="*/ 144 h 384"/>
                      <a:gd name="T10" fmla="*/ 96 w 1680"/>
                      <a:gd name="T11" fmla="*/ 288 h 384"/>
                      <a:gd name="T12" fmla="*/ 0 w 1680"/>
                      <a:gd name="T13" fmla="*/ 384 h 384"/>
                      <a:gd name="T14" fmla="*/ 0 w 1680"/>
                      <a:gd name="T15" fmla="*/ 0 h 384"/>
                      <a:gd name="T16" fmla="*/ 1680 w 1680"/>
                      <a:gd name="T17" fmla="*/ 0 h 3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80"/>
                      <a:gd name="T28" fmla="*/ 0 h 384"/>
                      <a:gd name="T29" fmla="*/ 1680 w 1680"/>
                      <a:gd name="T30" fmla="*/ 384 h 3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80" h="384">
                        <a:moveTo>
                          <a:pt x="1680" y="0"/>
                        </a:moveTo>
                        <a:lnTo>
                          <a:pt x="1674" y="156"/>
                        </a:lnTo>
                        <a:lnTo>
                          <a:pt x="1578" y="132"/>
                        </a:lnTo>
                        <a:lnTo>
                          <a:pt x="672" y="96"/>
                        </a:lnTo>
                        <a:lnTo>
                          <a:pt x="432" y="144"/>
                        </a:lnTo>
                        <a:lnTo>
                          <a:pt x="96" y="288"/>
                        </a:lnTo>
                        <a:lnTo>
                          <a:pt x="0" y="384"/>
                        </a:lnTo>
                        <a:lnTo>
                          <a:pt x="0" y="0"/>
                        </a:lnTo>
                        <a:lnTo>
                          <a:pt x="16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6" name="Freeform 13"/>
                  <p:cNvSpPr>
                    <a:spLocks/>
                  </p:cNvSpPr>
                  <p:nvPr/>
                </p:nvSpPr>
                <p:spPr bwMode="auto">
                  <a:xfrm>
                    <a:off x="1530" y="1104"/>
                    <a:ext cx="1734" cy="2784"/>
                  </a:xfrm>
                  <a:custGeom>
                    <a:avLst/>
                    <a:gdLst>
                      <a:gd name="T0" fmla="*/ 6 w 1734"/>
                      <a:gd name="T1" fmla="*/ 0 h 2784"/>
                      <a:gd name="T2" fmla="*/ 150 w 1734"/>
                      <a:gd name="T3" fmla="*/ 96 h 2784"/>
                      <a:gd name="T4" fmla="*/ 162 w 1734"/>
                      <a:gd name="T5" fmla="*/ 114 h 2784"/>
                      <a:gd name="T6" fmla="*/ 144 w 1734"/>
                      <a:gd name="T7" fmla="*/ 150 h 2784"/>
                      <a:gd name="T8" fmla="*/ 138 w 1734"/>
                      <a:gd name="T9" fmla="*/ 282 h 2784"/>
                      <a:gd name="T10" fmla="*/ 108 w 1734"/>
                      <a:gd name="T11" fmla="*/ 330 h 2784"/>
                      <a:gd name="T12" fmla="*/ 102 w 1734"/>
                      <a:gd name="T13" fmla="*/ 720 h 2784"/>
                      <a:gd name="T14" fmla="*/ 102 w 1734"/>
                      <a:gd name="T15" fmla="*/ 864 h 2784"/>
                      <a:gd name="T16" fmla="*/ 150 w 1734"/>
                      <a:gd name="T17" fmla="*/ 1056 h 2784"/>
                      <a:gd name="T18" fmla="*/ 150 w 1734"/>
                      <a:gd name="T19" fmla="*/ 1104 h 2784"/>
                      <a:gd name="T20" fmla="*/ 150 w 1734"/>
                      <a:gd name="T21" fmla="*/ 1152 h 2784"/>
                      <a:gd name="T22" fmla="*/ 150 w 1734"/>
                      <a:gd name="T23" fmla="*/ 2064 h 2784"/>
                      <a:gd name="T24" fmla="*/ 54 w 1734"/>
                      <a:gd name="T25" fmla="*/ 2160 h 2784"/>
                      <a:gd name="T26" fmla="*/ 30 w 1734"/>
                      <a:gd name="T27" fmla="*/ 2244 h 2784"/>
                      <a:gd name="T28" fmla="*/ 54 w 1734"/>
                      <a:gd name="T29" fmla="*/ 2304 h 2784"/>
                      <a:gd name="T30" fmla="*/ 102 w 1734"/>
                      <a:gd name="T31" fmla="*/ 2352 h 2784"/>
                      <a:gd name="T32" fmla="*/ 198 w 1734"/>
                      <a:gd name="T33" fmla="*/ 2352 h 2784"/>
                      <a:gd name="T34" fmla="*/ 246 w 1734"/>
                      <a:gd name="T35" fmla="*/ 2304 h 2784"/>
                      <a:gd name="T36" fmla="*/ 294 w 1734"/>
                      <a:gd name="T37" fmla="*/ 2304 h 2784"/>
                      <a:gd name="T38" fmla="*/ 342 w 1734"/>
                      <a:gd name="T39" fmla="*/ 2400 h 2784"/>
                      <a:gd name="T40" fmla="*/ 438 w 1734"/>
                      <a:gd name="T41" fmla="*/ 2448 h 2784"/>
                      <a:gd name="T42" fmla="*/ 630 w 1734"/>
                      <a:gd name="T43" fmla="*/ 2592 h 2784"/>
                      <a:gd name="T44" fmla="*/ 774 w 1734"/>
                      <a:gd name="T45" fmla="*/ 2592 h 2784"/>
                      <a:gd name="T46" fmla="*/ 870 w 1734"/>
                      <a:gd name="T47" fmla="*/ 2544 h 2784"/>
                      <a:gd name="T48" fmla="*/ 1014 w 1734"/>
                      <a:gd name="T49" fmla="*/ 2496 h 2784"/>
                      <a:gd name="T50" fmla="*/ 1734 w 1734"/>
                      <a:gd name="T51" fmla="*/ 2640 h 2784"/>
                      <a:gd name="T52" fmla="*/ 1734 w 1734"/>
                      <a:gd name="T53" fmla="*/ 2784 h 2784"/>
                      <a:gd name="T54" fmla="*/ 0 w 1734"/>
                      <a:gd name="T55" fmla="*/ 2784 h 2784"/>
                      <a:gd name="T56" fmla="*/ 6 w 1734"/>
                      <a:gd name="T57" fmla="*/ 0 h 278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734"/>
                      <a:gd name="T88" fmla="*/ 0 h 2784"/>
                      <a:gd name="T89" fmla="*/ 1734 w 1734"/>
                      <a:gd name="T90" fmla="*/ 2784 h 278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734" h="2784">
                        <a:moveTo>
                          <a:pt x="6" y="0"/>
                        </a:moveTo>
                        <a:cubicBezTo>
                          <a:pt x="54" y="32"/>
                          <a:pt x="103" y="62"/>
                          <a:pt x="150" y="96"/>
                        </a:cubicBezTo>
                        <a:cubicBezTo>
                          <a:pt x="156" y="100"/>
                          <a:pt x="162" y="107"/>
                          <a:pt x="162" y="114"/>
                        </a:cubicBezTo>
                        <a:cubicBezTo>
                          <a:pt x="162" y="127"/>
                          <a:pt x="148" y="137"/>
                          <a:pt x="144" y="150"/>
                        </a:cubicBezTo>
                        <a:cubicBezTo>
                          <a:pt x="142" y="194"/>
                          <a:pt x="143" y="238"/>
                          <a:pt x="138" y="282"/>
                        </a:cubicBezTo>
                        <a:cubicBezTo>
                          <a:pt x="135" y="305"/>
                          <a:pt x="108" y="311"/>
                          <a:pt x="108" y="330"/>
                        </a:cubicBezTo>
                        <a:lnTo>
                          <a:pt x="102" y="720"/>
                        </a:lnTo>
                        <a:lnTo>
                          <a:pt x="102" y="864"/>
                        </a:lnTo>
                        <a:lnTo>
                          <a:pt x="150" y="1056"/>
                        </a:lnTo>
                        <a:lnTo>
                          <a:pt x="150" y="1104"/>
                        </a:lnTo>
                        <a:lnTo>
                          <a:pt x="150" y="1152"/>
                        </a:lnTo>
                        <a:lnTo>
                          <a:pt x="150" y="2064"/>
                        </a:lnTo>
                        <a:lnTo>
                          <a:pt x="54" y="2160"/>
                        </a:lnTo>
                        <a:lnTo>
                          <a:pt x="30" y="2244"/>
                        </a:lnTo>
                        <a:lnTo>
                          <a:pt x="54" y="2304"/>
                        </a:lnTo>
                        <a:lnTo>
                          <a:pt x="102" y="2352"/>
                        </a:lnTo>
                        <a:lnTo>
                          <a:pt x="198" y="2352"/>
                        </a:lnTo>
                        <a:lnTo>
                          <a:pt x="246" y="2304"/>
                        </a:lnTo>
                        <a:lnTo>
                          <a:pt x="294" y="2304"/>
                        </a:lnTo>
                        <a:lnTo>
                          <a:pt x="342" y="2400"/>
                        </a:lnTo>
                        <a:lnTo>
                          <a:pt x="438" y="2448"/>
                        </a:lnTo>
                        <a:lnTo>
                          <a:pt x="630" y="2592"/>
                        </a:lnTo>
                        <a:lnTo>
                          <a:pt x="774" y="2592"/>
                        </a:lnTo>
                        <a:lnTo>
                          <a:pt x="870" y="2544"/>
                        </a:lnTo>
                        <a:lnTo>
                          <a:pt x="1014" y="2496"/>
                        </a:lnTo>
                        <a:lnTo>
                          <a:pt x="1734" y="2640"/>
                        </a:lnTo>
                        <a:lnTo>
                          <a:pt x="1734" y="2784"/>
                        </a:lnTo>
                        <a:lnTo>
                          <a:pt x="0" y="278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07" name="Freeform 14"/>
                  <p:cNvSpPr>
                    <a:spLocks/>
                  </p:cNvSpPr>
                  <p:nvPr/>
                </p:nvSpPr>
                <p:spPr bwMode="auto">
                  <a:xfrm>
                    <a:off x="3792" y="2160"/>
                    <a:ext cx="1686" cy="1728"/>
                  </a:xfrm>
                  <a:custGeom>
                    <a:avLst/>
                    <a:gdLst>
                      <a:gd name="T0" fmla="*/ 1680 w 1686"/>
                      <a:gd name="T1" fmla="*/ 0 h 1728"/>
                      <a:gd name="T2" fmla="*/ 1536 w 1686"/>
                      <a:gd name="T3" fmla="*/ 0 h 1728"/>
                      <a:gd name="T4" fmla="*/ 1536 w 1686"/>
                      <a:gd name="T5" fmla="*/ 48 h 1728"/>
                      <a:gd name="T6" fmla="*/ 1584 w 1686"/>
                      <a:gd name="T7" fmla="*/ 192 h 1728"/>
                      <a:gd name="T8" fmla="*/ 1584 w 1686"/>
                      <a:gd name="T9" fmla="*/ 240 h 1728"/>
                      <a:gd name="T10" fmla="*/ 1632 w 1686"/>
                      <a:gd name="T11" fmla="*/ 336 h 1728"/>
                      <a:gd name="T12" fmla="*/ 1632 w 1686"/>
                      <a:gd name="T13" fmla="*/ 384 h 1728"/>
                      <a:gd name="T14" fmla="*/ 1650 w 1686"/>
                      <a:gd name="T15" fmla="*/ 528 h 1728"/>
                      <a:gd name="T16" fmla="*/ 1632 w 1686"/>
                      <a:gd name="T17" fmla="*/ 768 h 1728"/>
                      <a:gd name="T18" fmla="*/ 1536 w 1686"/>
                      <a:gd name="T19" fmla="*/ 816 h 1728"/>
                      <a:gd name="T20" fmla="*/ 1614 w 1686"/>
                      <a:gd name="T21" fmla="*/ 870 h 1728"/>
                      <a:gd name="T22" fmla="*/ 1584 w 1686"/>
                      <a:gd name="T23" fmla="*/ 1008 h 1728"/>
                      <a:gd name="T24" fmla="*/ 1584 w 1686"/>
                      <a:gd name="T25" fmla="*/ 1056 h 1728"/>
                      <a:gd name="T26" fmla="*/ 1566 w 1686"/>
                      <a:gd name="T27" fmla="*/ 1158 h 1728"/>
                      <a:gd name="T28" fmla="*/ 1530 w 1686"/>
                      <a:gd name="T29" fmla="*/ 1170 h 1728"/>
                      <a:gd name="T30" fmla="*/ 1488 w 1686"/>
                      <a:gd name="T31" fmla="*/ 1200 h 1728"/>
                      <a:gd name="T32" fmla="*/ 1416 w 1686"/>
                      <a:gd name="T33" fmla="*/ 1398 h 1728"/>
                      <a:gd name="T34" fmla="*/ 1284 w 1686"/>
                      <a:gd name="T35" fmla="*/ 1506 h 1728"/>
                      <a:gd name="T36" fmla="*/ 1152 w 1686"/>
                      <a:gd name="T37" fmla="*/ 1536 h 1728"/>
                      <a:gd name="T38" fmla="*/ 1056 w 1686"/>
                      <a:gd name="T39" fmla="*/ 1488 h 1728"/>
                      <a:gd name="T40" fmla="*/ 996 w 1686"/>
                      <a:gd name="T41" fmla="*/ 1566 h 1728"/>
                      <a:gd name="T42" fmla="*/ 912 w 1686"/>
                      <a:gd name="T43" fmla="*/ 1584 h 1728"/>
                      <a:gd name="T44" fmla="*/ 798 w 1686"/>
                      <a:gd name="T45" fmla="*/ 1578 h 1728"/>
                      <a:gd name="T46" fmla="*/ 720 w 1686"/>
                      <a:gd name="T47" fmla="*/ 1584 h 1728"/>
                      <a:gd name="T48" fmla="*/ 576 w 1686"/>
                      <a:gd name="T49" fmla="*/ 1488 h 1728"/>
                      <a:gd name="T50" fmla="*/ 480 w 1686"/>
                      <a:gd name="T51" fmla="*/ 1440 h 1728"/>
                      <a:gd name="T52" fmla="*/ 0 w 1686"/>
                      <a:gd name="T53" fmla="*/ 1632 h 1728"/>
                      <a:gd name="T54" fmla="*/ 0 w 1686"/>
                      <a:gd name="T55" fmla="*/ 1728 h 1728"/>
                      <a:gd name="T56" fmla="*/ 1680 w 1686"/>
                      <a:gd name="T57" fmla="*/ 1728 h 1728"/>
                      <a:gd name="T58" fmla="*/ 1686 w 1686"/>
                      <a:gd name="T59" fmla="*/ 510 h 1728"/>
                      <a:gd name="T60" fmla="*/ 1680 w 1686"/>
                      <a:gd name="T61" fmla="*/ 0 h 172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686"/>
                      <a:gd name="T94" fmla="*/ 0 h 1728"/>
                      <a:gd name="T95" fmla="*/ 1686 w 1686"/>
                      <a:gd name="T96" fmla="*/ 1728 h 172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686" h="1728">
                        <a:moveTo>
                          <a:pt x="1680" y="0"/>
                        </a:moveTo>
                        <a:lnTo>
                          <a:pt x="1536" y="0"/>
                        </a:lnTo>
                        <a:lnTo>
                          <a:pt x="1536" y="48"/>
                        </a:lnTo>
                        <a:lnTo>
                          <a:pt x="1584" y="192"/>
                        </a:lnTo>
                        <a:lnTo>
                          <a:pt x="1584" y="240"/>
                        </a:lnTo>
                        <a:lnTo>
                          <a:pt x="1632" y="336"/>
                        </a:lnTo>
                        <a:lnTo>
                          <a:pt x="1632" y="384"/>
                        </a:lnTo>
                        <a:lnTo>
                          <a:pt x="1650" y="528"/>
                        </a:lnTo>
                        <a:lnTo>
                          <a:pt x="1632" y="768"/>
                        </a:lnTo>
                        <a:lnTo>
                          <a:pt x="1536" y="816"/>
                        </a:lnTo>
                        <a:lnTo>
                          <a:pt x="1614" y="870"/>
                        </a:lnTo>
                        <a:lnTo>
                          <a:pt x="1584" y="1008"/>
                        </a:lnTo>
                        <a:lnTo>
                          <a:pt x="1584" y="1056"/>
                        </a:lnTo>
                        <a:lnTo>
                          <a:pt x="1566" y="1158"/>
                        </a:lnTo>
                        <a:lnTo>
                          <a:pt x="1530" y="1170"/>
                        </a:lnTo>
                        <a:lnTo>
                          <a:pt x="1488" y="1200"/>
                        </a:lnTo>
                        <a:lnTo>
                          <a:pt x="1416" y="1398"/>
                        </a:lnTo>
                        <a:lnTo>
                          <a:pt x="1284" y="1506"/>
                        </a:lnTo>
                        <a:lnTo>
                          <a:pt x="1152" y="1536"/>
                        </a:lnTo>
                        <a:lnTo>
                          <a:pt x="1056" y="1488"/>
                        </a:lnTo>
                        <a:lnTo>
                          <a:pt x="996" y="1566"/>
                        </a:lnTo>
                        <a:lnTo>
                          <a:pt x="912" y="1584"/>
                        </a:lnTo>
                        <a:lnTo>
                          <a:pt x="798" y="1578"/>
                        </a:lnTo>
                        <a:lnTo>
                          <a:pt x="720" y="1584"/>
                        </a:lnTo>
                        <a:lnTo>
                          <a:pt x="576" y="1488"/>
                        </a:lnTo>
                        <a:lnTo>
                          <a:pt x="480" y="1440"/>
                        </a:lnTo>
                        <a:lnTo>
                          <a:pt x="0" y="1632"/>
                        </a:lnTo>
                        <a:lnTo>
                          <a:pt x="0" y="1728"/>
                        </a:lnTo>
                        <a:lnTo>
                          <a:pt x="1680" y="1728"/>
                        </a:lnTo>
                        <a:lnTo>
                          <a:pt x="1686" y="510"/>
                        </a:lnTo>
                        <a:lnTo>
                          <a:pt x="16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5398" name="Text Box 15"/>
              <p:cNvSpPr txBox="1">
                <a:spLocks noChangeArrowheads="1"/>
              </p:cNvSpPr>
              <p:nvPr/>
            </p:nvSpPr>
            <p:spPr bwMode="auto">
              <a:xfrm>
                <a:off x="2771" y="1840"/>
                <a:ext cx="152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bào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tiết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nhầy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9" name="Text Box 16"/>
              <p:cNvSpPr txBox="1">
                <a:spLocks noChangeArrowheads="1"/>
              </p:cNvSpPr>
              <p:nvPr/>
            </p:nvSpPr>
            <p:spPr bwMode="auto">
              <a:xfrm>
                <a:off x="2665" y="2541"/>
                <a:ext cx="86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bào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tiết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Pepsinogen</a:t>
                </a:r>
                <a:endParaRPr lang="en-US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0" name="Text Box 17"/>
              <p:cNvSpPr txBox="1">
                <a:spLocks noChangeArrowheads="1"/>
              </p:cNvSpPr>
              <p:nvPr/>
            </p:nvSpPr>
            <p:spPr bwMode="auto">
              <a:xfrm>
                <a:off x="2936" y="3543"/>
                <a:ext cx="75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bào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tiết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1" name="Text Box 18"/>
              <p:cNvSpPr txBox="1">
                <a:spLocks noChangeArrowheads="1"/>
              </p:cNvSpPr>
              <p:nvPr/>
            </p:nvSpPr>
            <p:spPr bwMode="auto">
              <a:xfrm>
                <a:off x="2955" y="1584"/>
                <a:ext cx="32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1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Niêm mạc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16" y="1152"/>
              <a:ext cx="1056" cy="480"/>
              <a:chOff x="2592" y="1152"/>
              <a:chExt cx="1056" cy="480"/>
            </a:xfrm>
          </p:grpSpPr>
          <p:sp>
            <p:nvSpPr>
              <p:cNvPr id="15395" name="Line 20"/>
              <p:cNvSpPr>
                <a:spLocks noChangeShapeType="1"/>
              </p:cNvSpPr>
              <p:nvPr/>
            </p:nvSpPr>
            <p:spPr bwMode="auto">
              <a:xfrm flipV="1">
                <a:off x="2976" y="1152"/>
                <a:ext cx="672" cy="48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6" name="Line 21"/>
              <p:cNvSpPr>
                <a:spLocks noChangeShapeType="1"/>
              </p:cNvSpPr>
              <p:nvPr/>
            </p:nvSpPr>
            <p:spPr bwMode="auto">
              <a:xfrm flipV="1">
                <a:off x="2592" y="1152"/>
                <a:ext cx="1056" cy="48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5080000" y="5368534"/>
            <a:ext cx="135467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4978401" y="4985947"/>
            <a:ext cx="99484" cy="74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4775201" y="5368534"/>
            <a:ext cx="99484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4673601" y="5139934"/>
            <a:ext cx="99484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3940432" y="4697150"/>
            <a:ext cx="135467" cy="746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3860801" y="4909747"/>
            <a:ext cx="99484" cy="746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679496" y="763091"/>
            <a:ext cx="4233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Clohidric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3984" name="Oval 16"/>
          <p:cNvSpPr>
            <a:spLocks noChangeArrowheads="1"/>
          </p:cNvSpPr>
          <p:nvPr/>
        </p:nvSpPr>
        <p:spPr bwMode="auto">
          <a:xfrm>
            <a:off x="4900598" y="2982522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5" name="Oval 17"/>
          <p:cNvSpPr>
            <a:spLocks noChangeArrowheads="1"/>
          </p:cNvSpPr>
          <p:nvPr/>
        </p:nvSpPr>
        <p:spPr bwMode="auto">
          <a:xfrm>
            <a:off x="3857139" y="2982522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6" name="Oval 18"/>
          <p:cNvSpPr>
            <a:spLocks noChangeArrowheads="1"/>
          </p:cNvSpPr>
          <p:nvPr/>
        </p:nvSpPr>
        <p:spPr bwMode="auto">
          <a:xfrm>
            <a:off x="4842933" y="3309546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7" name="Oval 19"/>
          <p:cNvSpPr>
            <a:spLocks noChangeArrowheads="1"/>
          </p:cNvSpPr>
          <p:nvPr/>
        </p:nvSpPr>
        <p:spPr bwMode="auto">
          <a:xfrm>
            <a:off x="3725332" y="3196277"/>
            <a:ext cx="135467" cy="984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8" name="Oval 20"/>
          <p:cNvSpPr>
            <a:spLocks noChangeArrowheads="1"/>
          </p:cNvSpPr>
          <p:nvPr/>
        </p:nvSpPr>
        <p:spPr bwMode="auto">
          <a:xfrm>
            <a:off x="4884409" y="3181989"/>
            <a:ext cx="99483" cy="904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1679496" y="1229037"/>
            <a:ext cx="3132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Pepsinogen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1655805" y="1682574"/>
            <a:ext cx="280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nhầy</a:t>
            </a:r>
            <a:r>
              <a:rPr lang="en-US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5283201" y="4362060"/>
            <a:ext cx="99484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9" name="Oval 11"/>
          <p:cNvSpPr>
            <a:spLocks noChangeArrowheads="1"/>
          </p:cNvSpPr>
          <p:nvPr/>
        </p:nvSpPr>
        <p:spPr bwMode="auto">
          <a:xfrm>
            <a:off x="5140868" y="4154054"/>
            <a:ext cx="13546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5046133" y="4209660"/>
            <a:ext cx="13546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1" name="Oval 13"/>
          <p:cNvSpPr>
            <a:spLocks noChangeArrowheads="1"/>
          </p:cNvSpPr>
          <p:nvPr/>
        </p:nvSpPr>
        <p:spPr bwMode="auto">
          <a:xfrm>
            <a:off x="4975025" y="4259087"/>
            <a:ext cx="99483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3909311" y="4438260"/>
            <a:ext cx="13546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3788777" y="4209660"/>
            <a:ext cx="99483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vi-VN" sz="2400" b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2" name="AutoShape 110"/>
          <p:cNvSpPr>
            <a:spLocks/>
          </p:cNvSpPr>
          <p:nvPr/>
        </p:nvSpPr>
        <p:spPr bwMode="auto">
          <a:xfrm>
            <a:off x="3149600" y="2471346"/>
            <a:ext cx="2032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3" name="Line 111"/>
          <p:cNvSpPr>
            <a:spLocks noChangeShapeType="1"/>
          </p:cNvSpPr>
          <p:nvPr/>
        </p:nvSpPr>
        <p:spPr bwMode="auto">
          <a:xfrm flipV="1">
            <a:off x="5791200" y="1594022"/>
            <a:ext cx="967946" cy="648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24" name="Line 112"/>
          <p:cNvSpPr>
            <a:spLocks noChangeShapeType="1"/>
          </p:cNvSpPr>
          <p:nvPr/>
        </p:nvSpPr>
        <p:spPr bwMode="auto">
          <a:xfrm flipV="1">
            <a:off x="4267200" y="1532238"/>
            <a:ext cx="2454876" cy="786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8" name="Rectangle 114"/>
          <p:cNvSpPr>
            <a:spLocks noChangeArrowheads="1"/>
          </p:cNvSpPr>
          <p:nvPr/>
        </p:nvSpPr>
        <p:spPr bwMode="auto">
          <a:xfrm>
            <a:off x="2798521" y="5951535"/>
            <a:ext cx="2265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mạc</a:t>
            </a:r>
            <a:endParaRPr lang="en-US" sz="28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110"/>
          <p:cNvSpPr>
            <a:spLocks/>
          </p:cNvSpPr>
          <p:nvPr/>
        </p:nvSpPr>
        <p:spPr bwMode="auto">
          <a:xfrm>
            <a:off x="1507523" y="803189"/>
            <a:ext cx="148281" cy="1334530"/>
          </a:xfrm>
          <a:prstGeom prst="leftBrace">
            <a:avLst>
              <a:gd name="adj1" fmla="val 162500"/>
              <a:gd name="adj2" fmla="val 5555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86499" y="646389"/>
            <a:ext cx="14580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0.00243 -0.00348 0.01077 -0.0081 0.01424 -0.02014 C 0.01771 -0.03218 0.0191 -0.05857 0.02136 -0.07176 C 0.02361 -0.08496 0.02535 -0.08704 0.02743 -0.09931 C 0.02952 -0.11158 0.02639 -0.13588 0.03438 -0.1456 C 0.04236 -0.15533 0.06684 -0.15556 0.07535 -0.1581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C -0.00156 0.00023 -0.00781 0.00348 -0.00937 0.00209 C -0.01094 0.0007 -0.01094 0.00139 -0.00937 -0.00902 C -0.00781 -0.01944 -0.00278 -0.04791 0.00035 -0.06088 C 0.00347 -0.07384 0.00573 -0.08032 0.00903 -0.08634 C 0.01233 -0.09236 0.01806 -0.09514 0.02049 -0.09745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4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0156 -0.00394 0.00677 -0.0044 0.00972 -0.02384 C 0.01267 -0.04329 0.00798 -0.09421 0.01736 -0.11736 C 0.02673 -0.14051 0.05555 -0.15324 0.06562 -0.1627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8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C -0.00261 -0.0037 -0.01337 -0.01203 -0.01563 -0.02199 C -0.01788 -0.03194 -0.01424 -0.04953 -0.01389 -0.06041 C -0.01354 -0.07129 -0.01736 -0.08125 -0.01354 -0.08727 C -0.00972 -0.09328 0.00399 -0.0949 0.00868 -0.0969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0173 -0.00347 -0.01007 -0.00347 -0.01076 -0.02153 C -0.01145 -0.03958 -0.00503 -0.08935 -0.00416 -0.1081 C -0.0033 -0.12685 -0.00677 -0.12755 -0.0059 -0.13403 C -0.00503 -0.14051 -0.00017 -0.14468 0.00139 -0.1474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-0.00069 -0.00347 -0.00434 -0.01389 -0.00451 -0.02107 C -0.00469 -0.02847 -0.00139 -0.03496 -0.00139 -0.04306 C -0.00139 -0.05139 -0.00382 -0.06343 -0.00416 -0.07037 C -0.00451 -0.07732 -0.00399 -0.07824 -0.00312 -0.08496 C -0.00225 -0.09167 0.00018 -0.10209 0.00139 -0.11019 C 0.00261 -0.11852 0.00313 -0.12315 0.00417 -0.13496 C 0.00521 -0.14676 0.0066 -0.16644 0.00729 -0.18056 C 0.00799 -0.19491 0.00903 -0.2081 0.00834 -0.22107 C 0.00764 -0.23426 0.00608 -0.24722 0.00313 -0.25857 C 0.00018 -0.26991 -0.00798 -0.26922 -0.00972 -0.28982 C -0.01146 -0.31042 -0.00712 -0.36227 -0.00729 -0.38195 C -0.00746 -0.40209 -0.00955 -0.39977 -0.01041 -0.40926 C -0.01128 -0.41898 -0.01215 -0.43172 -0.0125 -0.44051 C -0.01284 -0.44931 -0.01319 -0.45255 -0.0125 -0.4625 C -0.0118 -0.47246 -0.01458 -0.48935 -0.00798 -0.5 C -0.00139 -0.51065 0.02136 -0.51806 0.02709 -0.52639 C 0.03281 -0.53472 0.02674 -0.54514 0.02674 -0.55 " pathEditMode="relative" rAng="0" ptsTypes="aaaaaaaaaaaaaaaaaa">
                                      <p:cBhvr>
                                        <p:cTn id="21" dur="3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27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69 C 0.00086 -0.0037 0.00312 -0.00764 0.00503 -0.01898 C 0.00694 -0.03009 0.00989 -0.04537 0.01198 -0.06898 C 0.01406 -0.09236 0.01944 -0.13241 0.01753 -0.15972 C 0.01562 -0.1868 0.0033 -0.20579 0.00017 -0.23171 C -0.00295 -0.25764 -0.00209 -0.29213 -0.00157 -0.31505 C -0.00105 -0.33773 0.00295 -0.35463 0.00364 -0.36736 C 0.00434 -0.38032 0.00468 -0.38287 0.00295 -0.39329 C 0.00121 -0.40417 -0.00504 -0.42292 -0.00643 -0.43171 C -0.00782 -0.44051 -0.00816 -0.43796 -0.00539 -0.4463 C -0.00261 -0.45463 0.00277 -0.4713 0.00989 -0.48125 C 0.01701 -0.4912 0.03194 -0.50069 0.03767 -0.50579 " pathEditMode="relative" rAng="0" ptsTypes="aaaaaaaaaaaa">
                                      <p:cBhvr>
                                        <p:cTn id="23" dur="3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185 C 0.00903 0.00092 0.01354 0.00301 0.01632 -0.00255 C 0.0191 -0.00787 0.02326 -0.01968 0.02448 -0.03009 C 0.02569 -0.04051 0.02257 -0.05023 0.02344 -0.06574 C 0.02431 -0.08148 0.0276 -0.10301 0.02969 -0.12431 C 0.03177 -0.1456 0.03472 -0.17547 0.03559 -0.19352 C 0.03646 -0.21158 0.03611 -0.22222 0.03524 -0.23287 C 0.03437 -0.24375 0.03316 -0.24815 0.03038 -0.2588 C 0.0276 -0.26945 0.01979 -0.27662 0.01823 -0.2963 C 0.01667 -0.31597 0.02083 -0.36065 0.02135 -0.37778 C 0.02187 -0.39398 0.02101 -0.38959 0.02101 -0.39653 C 0.02101 -0.40347 0.02222 -0.41158 0.02135 -0.41991 C 0.02049 -0.42871 0.01545 -0.43519 0.0158 -0.44722 C 0.01615 -0.45926 0.0217 -0.48449 0.02309 -0.49329 C 0.02448 -0.50162 0.02344 -0.49213 0.02448 -0.49815 C 0.02552 -0.50417 0.02691 -0.51968 0.02969 -0.52871 C 0.03247 -0.53773 0.03854 -0.54746 0.0408 -0.55232 " pathEditMode="relative" rAng="0" ptsTypes="aaaaaaaaaaaaaaaaa">
                                      <p:cBhvr>
                                        <p:cTn id="25" dur="3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46 C -0.00139 -0.0037 -0.00747 -0.00486 -0.00851 -0.0199 C -0.00955 -0.03518 -0.00643 -0.06828 -0.00608 -0.09097 C -0.00573 -0.11319 -0.00712 -0.13425 -0.00643 -0.15416 C -0.00573 -0.17407 -0.00365 -0.19838 -0.00157 -0.21064 C 0.00052 -0.22291 0.00104 -0.22083 0.00573 -0.22777 C 0.01041 -0.23472 0.02239 -0.23333 0.02621 -0.25277 C 0.03003 -0.27222 0.02847 -0.31921 0.02916 -0.34444 C 0.02986 -0.36967 0.03003 -0.3875 0.03055 -0.40463 C 0.03107 -0.42175 0.02882 -0.43611 0.03177 -0.44768 C 0.03472 -0.45925 0.04583 -0.46689 0.04843 -0.47407 C 0.05104 -0.48125 0.04809 -0.48588 0.04739 -0.49074 C 0.0467 -0.4956 0.04583 -0.49745 0.04461 -0.5037 C 0.0434 -0.50995 0.04097 -0.52361 0.0401 -0.5287 " pathEditMode="relative" rAng="0" ptsTypes="aaaaaaaaaaaaaa">
                                      <p:cBhvr>
                                        <p:cTn id="27" dur="3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64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C -0.00156 -0.00301 -0.00781 -0.00093 -0.00886 -0.01667 C -0.0099 -0.03264 -0.00677 -0.07454 -0.00625 -0.09514 C -0.00573 -0.11528 -0.00434 -0.12431 -0.00573 -0.13889 C -0.00712 -0.15347 -0.01302 -0.17037 -0.01424 -0.18287 C -0.01545 -0.19537 -0.01354 -0.20255 -0.01354 -0.21389 C -0.01354 -0.22523 -0.01597 -0.23403 -0.01458 -0.25116 C -0.0132 -0.26852 -0.00625 -0.29514 -0.00521 -0.31713 C -0.00417 -0.33912 -0.01997 -0.36783 -0.00799 -0.3838 C 0.00399 -0.39977 0.04983 -0.40394 0.06632 -0.4125 C 0.08281 -0.42107 0.08524 -0.42801 0.09132 -0.43472 C 0.09739 -0.44144 0.10017 -0.44861 0.10243 -0.45232 " pathEditMode="relative" rAng="0" ptsTypes="aaaaaaaaaaaa">
                                      <p:cBhvr>
                                        <p:cTn id="29" dur="3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226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0.00156 -0.00278 0.00799 -0.00833 0.00955 -0.01713 C 0.01111 -0.02593 0.0092 -0.03912 0.00955 -0.05255 C 0.0099 -0.06597 0.01146 -0.08125 0.01163 -0.09838 C 0.01181 -0.11551 0.01128 -0.13935 0.01059 -0.15532 C 0.0099 -0.1713 0.00816 -0.18148 0.00712 -0.19375 C 0.00608 -0.20602 0.00451 -0.21597 0.00399 -0.2294 C 0.00347 -0.24282 0.00278 -0.25648 0.00417 -0.27431 C 0.00556 -0.29213 0.01042 -0.32037 0.01198 -0.33634 C 0.01354 -0.35232 0.01007 -0.35486 0.01337 -0.36968 C 0.01667 -0.38449 0.0224 -0.41343 0.03177 -0.42523 C 0.04115 -0.43704 0.05503 -0.42732 0.06962 -0.44005 C 0.0842 -0.45278 0.10903 -0.48889 0.11927 -0.50162 " pathEditMode="relative" rAng="0" ptsTypes="aaaaaaaaaaaaa">
                                      <p:cBhvr>
                                        <p:cTn id="31" dur="3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08 C 0.0033 -0.00347 0.01285 -0.00393 0.01459 -0.01111 C 0.01632 -0.01828 0.0132 -0.03125 0.01146 -0.04514 C 0.00973 -0.05902 0.00573 -0.07453 0.00417 -0.09421 C 0.00261 -0.11389 0.00105 -0.14328 0.00209 -0.16319 C 0.00313 -0.1831 0.00886 -0.19814 0.01042 -0.21412 C 0.01198 -0.23009 0.01146 -0.24791 0.01181 -0.25902 C 0.01216 -0.27014 0.01181 -0.27384 0.01216 -0.28032 C 0.0125 -0.2868 0.01285 -0.29004 0.01355 -0.29838 C 0.01424 -0.30671 0.01545 -0.3243 0.01598 -0.33078 C 0.0165 -0.33726 0.01598 -0.33333 0.01667 -0.33773 C 0.01736 -0.34213 0.02118 -0.34976 0.02049 -0.35717 C 0.0198 -0.36458 0.01389 -0.37662 0.01216 -0.38171 " pathEditMode="relative" rAng="0" ptsTypes="aaaaaaaaaaaaa">
                                      <p:cBhvr>
                                        <p:cTn id="38" dur="3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C -0.0052 -0.0007 -0.01041 -0.00116 -0.0125 -0.01297 C -0.01458 -0.02477 -0.01197 -0.05394 -0.0125 -0.07037 C -0.01302 -0.08681 -0.0151 -0.09815 -0.01597 -0.11227 C -0.01684 -0.12639 -0.01822 -0.14028 -0.01805 -0.15556 C -0.01788 -0.17084 -0.01579 -0.1875 -0.01527 -0.20371 C -0.01475 -0.21991 -0.01527 -0.24121 -0.01458 -0.25301 C -0.01388 -0.26482 -0.01163 -0.26852 -0.01111 -0.27477 C -0.01059 -0.28102 -0.0118 -0.28403 -0.01145 -0.29005 C -0.01111 -0.29607 -0.00937 -0.30232 -0.00868 -0.31135 C -0.00798 -0.32037 -0.00711 -0.33681 -0.00763 -0.34468 C -0.00816 -0.35255 -0.01006 -0.35371 -0.0118 -0.35903 C -0.01354 -0.36435 -0.01892 -0.36574 -0.0177 -0.37616 C -0.01649 -0.38658 -0.00694 -0.41181 -0.00416 -0.42107 " pathEditMode="relative" rAng="0" ptsTypes="aaaaaaaaaaaaaa">
                                      <p:cBhvr>
                                        <p:cTn id="40" dur="3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21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-0.00208 -0.00139 -0.01041 -3.7037E-6 -0.0125 -0.00902 C -0.01458 -0.01805 -0.01284 -0.04166 -0.01215 -0.05439 C -0.01145 -0.06713 -0.01302 -0.07569 -0.00868 -0.08541 C -0.00434 -0.09514 0.00955 -0.0956 0.01355 -0.11226 C 0.01754 -0.12893 0.01424 -0.16921 0.01528 -0.18518 C 0.01632 -0.20115 0.01806 -0.19351 0.02014 -0.2081 C 0.02223 -0.22176 0.03039 -0.25486 0.02778 -0.26967 C 0.02518 -0.28449 0.01198 -0.28634 0.00486 -0.29652 C -0.00225 -0.30671 -0.0092 -0.32291 -0.01527 -0.33078 C -0.02135 -0.33865 -0.02639 -0.33981 -0.03159 -0.34421 C -0.0368 -0.34861 -0.04253 -0.35347 -0.04652 -0.35671 C -0.05052 -0.35995 -0.05139 -0.35995 -0.0552 -0.36319 C -0.05902 -0.36643 -0.06684 -0.37338 -0.06979 -0.37615 " pathEditMode="relative" rAng="0" ptsTypes="aaaaaaaaaaaaaa">
                                      <p:cBhvr>
                                        <p:cTn id="42" dur="3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0.00157 -0.00347 0.00834 -0.0074 0.00955 -0.02152 C 0.01077 -0.03564 0.00955 -0.06944 0.00695 -0.08449 C 0.00434 -0.09953 -0.00416 -0.09444 -0.00659 -0.11226 C -0.00902 -0.13009 -0.00763 -0.16805 -0.00798 -0.19143 C -0.00833 -0.21481 -0.00694 -0.23426 -0.00868 -0.25277 C -0.01041 -0.27129 -0.01319 -0.28912 -0.01805 -0.30254 C -0.02291 -0.31597 -0.03211 -0.32592 -0.0375 -0.33402 C -0.04288 -0.34213 -0.04322 -0.34351 -0.05069 -0.35069 C -0.05816 -0.35787 -0.07552 -0.37129 -0.08194 -0.37662 " pathEditMode="relative" rAng="0" ptsTypes="aaaaaaaaaa">
                                      <p:cBhvr>
                                        <p:cTn id="44" dur="3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18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208 C -0.00313 -0.00232 -0.00556 -0.00533 -0.00712 -0.02477 C -0.00868 -0.04422 -0.0092 -0.09607 -0.01198 -0.11505 C -0.01476 -0.13403 -0.02188 -0.12524 -0.02414 -0.13912 C -0.02639 -0.15301 -0.02518 -0.17223 -0.02552 -0.19838 C -0.02587 -0.22454 -0.0257 -0.27246 -0.02587 -0.29561 C -0.02605 -0.31875 -0.02431 -0.32408 -0.02622 -0.33681 C -0.02813 -0.34954 -0.02674 -0.36088 -0.03733 -0.37246 C -0.04792 -0.38403 -0.07865 -0.39885 -0.08941 -0.40579 " pathEditMode="relative" rAng="0" ptsTypes="aaaaaaaaa">
                                      <p:cBhvr>
                                        <p:cTn id="46" dur="3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20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0.00225 -0.00532 -0.00954 -0.02245 -0.01336 -0.03264 C -0.01718 -0.04282 -0.01927 -0.05023 -0.02256 -0.06088 C -0.02586 -0.07153 -0.03125 -0.07731 -0.03298 -0.09653 C -0.03472 -0.11574 -0.03298 -0.15764 -0.03298 -0.17662 C -0.03298 -0.1956 -0.03177 -0.19699 -0.03263 -0.21042 C -0.0335 -0.22384 -0.03541 -0.23958 -0.03784 -0.25694 C -0.04027 -0.27431 -0.04131 -0.30116 -0.04756 -0.31458 C -0.05381 -0.32801 -0.06649 -0.33356 -0.075 -0.33727 C -0.0835 -0.34097 -0.0934 -0.33727 -0.09826 -0.33727 " pathEditMode="relative" rAng="0" ptsTypes="aaaaaaaaaa">
                                      <p:cBhvr>
                                        <p:cTn id="48" dur="3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/>
      <p:bldP spid="83984" grpId="0" animBg="1"/>
      <p:bldP spid="83985" grpId="0" animBg="1"/>
      <p:bldP spid="83986" grpId="0" animBg="1"/>
      <p:bldP spid="83987" grpId="0" animBg="1"/>
      <p:bldP spid="83988" grpId="0" animBg="1"/>
      <p:bldP spid="83990" grpId="0"/>
      <p:bldP spid="83993" grpId="0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48" grpId="0" animBg="1"/>
      <p:bldP spid="4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Rectangle 58"/>
          <p:cNvSpPr>
            <a:spLocks noChangeArrowheads="1"/>
          </p:cNvSpPr>
          <p:nvPr/>
        </p:nvSpPr>
        <p:spPr bwMode="auto">
          <a:xfrm>
            <a:off x="1509885" y="0"/>
            <a:ext cx="800483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</a:rPr>
              <a:t>Bài</a:t>
            </a:r>
            <a:r>
              <a:rPr lang="en-US" sz="3200" u="sng" dirty="0">
                <a:solidFill>
                  <a:srgbClr val="FF0000"/>
                </a:solidFill>
              </a:rPr>
              <a:t> 27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TIÊU HÓA Ở DẠ DÀY</a:t>
            </a:r>
          </a:p>
        </p:txBody>
      </p:sp>
      <p:sp>
        <p:nvSpPr>
          <p:cNvPr id="13332" name="Rectangle 59"/>
          <p:cNvSpPr>
            <a:spLocks noChangeArrowheads="1"/>
          </p:cNvSpPr>
          <p:nvPr/>
        </p:nvSpPr>
        <p:spPr bwMode="auto">
          <a:xfrm>
            <a:off x="417668" y="1580112"/>
            <a:ext cx="11042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33" name="Rectangle 60"/>
          <p:cNvSpPr>
            <a:spLocks noChangeArrowheads="1"/>
          </p:cNvSpPr>
          <p:nvPr/>
        </p:nvSpPr>
        <p:spPr bwMode="auto">
          <a:xfrm>
            <a:off x="0" y="661087"/>
            <a:ext cx="9713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I. </a:t>
            </a:r>
            <a:r>
              <a:rPr lang="en-US" sz="3200" dirty="0" err="1">
                <a:solidFill>
                  <a:srgbClr val="FF0000"/>
                </a:solidFill>
              </a:rPr>
              <a:t>Cấu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dày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34" name="Rectangle 61"/>
          <p:cNvSpPr>
            <a:spLocks noChangeArrowheads="1"/>
          </p:cNvSpPr>
          <p:nvPr/>
        </p:nvSpPr>
        <p:spPr bwMode="auto">
          <a:xfrm>
            <a:off x="438146" y="2308244"/>
            <a:ext cx="116873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dày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màng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bọc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khỏe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+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mạc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	+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mạc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tuyến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dịch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vị.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Book-0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97" y="1336922"/>
            <a:ext cx="639806" cy="51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64000" y="3124200"/>
            <a:ext cx="7823200" cy="3549650"/>
            <a:chOff x="960" y="1008"/>
            <a:chExt cx="3840" cy="25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0" y="1008"/>
              <a:ext cx="3840" cy="2572"/>
              <a:chOff x="960" y="1008"/>
              <a:chExt cx="3840" cy="2572"/>
            </a:xfrm>
          </p:grpSpPr>
          <p:pic>
            <p:nvPicPr>
              <p:cNvPr id="18461" name="Picture 4" descr="Picture1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1008"/>
                <a:ext cx="3840" cy="2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88" y="2736"/>
                <a:ext cx="720" cy="144"/>
                <a:chOff x="1488" y="2736"/>
                <a:chExt cx="720" cy="144"/>
              </a:xfrm>
            </p:grpSpPr>
            <p:sp>
              <p:nvSpPr>
                <p:cNvPr id="18463" name="Oval 6"/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4" name="Oval 7"/>
                <p:cNvSpPr>
                  <a:spLocks noChangeArrowheads="1"/>
                </p:cNvSpPr>
                <p:nvPr/>
              </p:nvSpPr>
              <p:spPr bwMode="auto">
                <a:xfrm>
                  <a:off x="148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5" name="Oval 8"/>
                <p:cNvSpPr>
                  <a:spLocks noChangeArrowheads="1"/>
                </p:cNvSpPr>
                <p:nvPr/>
              </p:nvSpPr>
              <p:spPr bwMode="auto">
                <a:xfrm rot="1216954">
                  <a:off x="1632" y="2832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6" name="Oval 9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7" name="Oval 10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8" name="Oval 11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9" name="Oval 12"/>
                <p:cNvSpPr>
                  <a:spLocks noChangeArrowheads="1"/>
                </p:cNvSpPr>
                <p:nvPr/>
              </p:nvSpPr>
              <p:spPr bwMode="auto">
                <a:xfrm rot="-2083525">
                  <a:off x="1824" y="2784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0" name="Oval 13"/>
                <p:cNvSpPr>
                  <a:spLocks noChangeArrowheads="1"/>
                </p:cNvSpPr>
                <p:nvPr/>
              </p:nvSpPr>
              <p:spPr bwMode="auto">
                <a:xfrm>
                  <a:off x="2112" y="2736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60" name="Freeform 14"/>
            <p:cNvSpPr>
              <a:spLocks/>
            </p:cNvSpPr>
            <p:nvPr/>
          </p:nvSpPr>
          <p:spPr bwMode="auto">
            <a:xfrm>
              <a:off x="1584" y="2784"/>
              <a:ext cx="103" cy="96"/>
            </a:xfrm>
            <a:custGeom>
              <a:avLst/>
              <a:gdLst>
                <a:gd name="T0" fmla="*/ 55 w 103"/>
                <a:gd name="T1" fmla="*/ 0 h 141"/>
                <a:gd name="T2" fmla="*/ 7 w 103"/>
                <a:gd name="T3" fmla="*/ 1 h 141"/>
                <a:gd name="T4" fmla="*/ 14 w 103"/>
                <a:gd name="T5" fmla="*/ 1 h 141"/>
                <a:gd name="T6" fmla="*/ 55 w 103"/>
                <a:gd name="T7" fmla="*/ 1 h 141"/>
                <a:gd name="T8" fmla="*/ 103 w 103"/>
                <a:gd name="T9" fmla="*/ 1 h 141"/>
                <a:gd name="T10" fmla="*/ 55 w 10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41"/>
                <a:gd name="T20" fmla="*/ 103 w 10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41">
                  <a:moveTo>
                    <a:pt x="55" y="0"/>
                  </a:moveTo>
                  <a:cubicBezTo>
                    <a:pt x="39" y="0"/>
                    <a:pt x="14" y="39"/>
                    <a:pt x="7" y="54"/>
                  </a:cubicBezTo>
                  <a:cubicBezTo>
                    <a:pt x="0" y="69"/>
                    <a:pt x="6" y="76"/>
                    <a:pt x="14" y="89"/>
                  </a:cubicBezTo>
                  <a:cubicBezTo>
                    <a:pt x="22" y="102"/>
                    <a:pt x="40" y="141"/>
                    <a:pt x="55" y="135"/>
                  </a:cubicBezTo>
                  <a:cubicBezTo>
                    <a:pt x="70" y="129"/>
                    <a:pt x="103" y="77"/>
                    <a:pt x="103" y="54"/>
                  </a:cubicBezTo>
                  <a:cubicBezTo>
                    <a:pt x="103" y="32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636000" y="5260975"/>
            <a:ext cx="366184" cy="304800"/>
            <a:chOff x="3216" y="2674"/>
            <a:chExt cx="173" cy="192"/>
          </a:xfrm>
        </p:grpSpPr>
        <p:sp>
          <p:nvSpPr>
            <p:cNvPr id="18453" name="Freeform 16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4" name="Freeform 17"/>
            <p:cNvSpPr>
              <a:spLocks/>
            </p:cNvSpPr>
            <p:nvPr/>
          </p:nvSpPr>
          <p:spPr bwMode="auto">
            <a:xfrm>
              <a:off x="3235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5" name="Freeform 18"/>
            <p:cNvSpPr>
              <a:spLocks/>
            </p:cNvSpPr>
            <p:nvPr/>
          </p:nvSpPr>
          <p:spPr bwMode="auto">
            <a:xfrm>
              <a:off x="3216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6" name="Freeform 19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7" name="Freeform 20"/>
            <p:cNvSpPr>
              <a:spLocks/>
            </p:cNvSpPr>
            <p:nvPr/>
          </p:nvSpPr>
          <p:spPr bwMode="auto">
            <a:xfrm>
              <a:off x="3312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8" name="Freeform 21"/>
            <p:cNvSpPr>
              <a:spLocks/>
            </p:cNvSpPr>
            <p:nvPr/>
          </p:nvSpPr>
          <p:spPr bwMode="auto">
            <a:xfrm>
              <a:off x="3312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534401" y="3944938"/>
            <a:ext cx="421217" cy="398462"/>
            <a:chOff x="768" y="1344"/>
            <a:chExt cx="199" cy="251"/>
          </a:xfrm>
        </p:grpSpPr>
        <p:sp>
          <p:nvSpPr>
            <p:cNvPr id="18447" name="Freeform 23"/>
            <p:cNvSpPr>
              <a:spLocks/>
            </p:cNvSpPr>
            <p:nvPr/>
          </p:nvSpPr>
          <p:spPr bwMode="auto">
            <a:xfrm>
              <a:off x="768" y="1344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Freeform 24"/>
            <p:cNvSpPr>
              <a:spLocks/>
            </p:cNvSpPr>
            <p:nvPr/>
          </p:nvSpPr>
          <p:spPr bwMode="auto">
            <a:xfrm>
              <a:off x="864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9" name="Freeform 25"/>
            <p:cNvSpPr>
              <a:spLocks/>
            </p:cNvSpPr>
            <p:nvPr/>
          </p:nvSpPr>
          <p:spPr bwMode="auto">
            <a:xfrm>
              <a:off x="816" y="1392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0" name="Freeform 26"/>
            <p:cNvSpPr>
              <a:spLocks/>
            </p:cNvSpPr>
            <p:nvPr/>
          </p:nvSpPr>
          <p:spPr bwMode="auto">
            <a:xfrm>
              <a:off x="912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1" name="Freeform 27"/>
            <p:cNvSpPr>
              <a:spLocks/>
            </p:cNvSpPr>
            <p:nvPr/>
          </p:nvSpPr>
          <p:spPr bwMode="auto">
            <a:xfrm flipH="1">
              <a:off x="823" y="1488"/>
              <a:ext cx="47" cy="96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52" name="Freeform 28"/>
            <p:cNvSpPr>
              <a:spLocks/>
            </p:cNvSpPr>
            <p:nvPr/>
          </p:nvSpPr>
          <p:spPr bwMode="auto">
            <a:xfrm>
              <a:off x="768" y="1488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3454400" y="5359400"/>
            <a:ext cx="203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 flipH="1">
            <a:off x="6807201" y="3962400"/>
            <a:ext cx="99484" cy="1524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 flipH="1">
            <a:off x="6807201" y="4572000"/>
            <a:ext cx="99484" cy="1524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224790" y="1575930"/>
            <a:ext cx="11785600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0" dirty="0" err="1">
                <a:latin typeface="Times New Roman" panose="02020603050405020304" pitchFamily="18" charset="0"/>
                <a:cs typeface="Times New Roman" pitchFamily="18" charset="0"/>
              </a:rPr>
              <a:t>I.P.Paplôp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” ở con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27.2)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01601" y="2976564"/>
            <a:ext cx="4383617" cy="3798887"/>
            <a:chOff x="1440" y="480"/>
            <a:chExt cx="2071" cy="2393"/>
          </a:xfrm>
        </p:grpSpPr>
        <p:pic>
          <p:nvPicPr>
            <p:cNvPr id="18445" name="Picture 34" descr="41481949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480"/>
              <a:ext cx="1735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 Box 35"/>
            <p:cNvSpPr txBox="1">
              <a:spLocks noChangeArrowheads="1"/>
            </p:cNvSpPr>
            <p:nvPr/>
          </p:nvSpPr>
          <p:spPr bwMode="auto">
            <a:xfrm>
              <a:off x="1440" y="2640"/>
              <a:ext cx="1650" cy="2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Ivan petrovich Paplop (1849 -1936)</a:t>
              </a:r>
            </a:p>
          </p:txBody>
        </p:sp>
      </p:grpSp>
      <p:sp>
        <p:nvSpPr>
          <p:cNvPr id="18442" name="Rectangle 64"/>
          <p:cNvSpPr>
            <a:spLocks noChangeArrowheads="1"/>
          </p:cNvSpPr>
          <p:nvPr/>
        </p:nvSpPr>
        <p:spPr bwMode="auto">
          <a:xfrm>
            <a:off x="141818" y="533400"/>
            <a:ext cx="2941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của dạ dày: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3" name="Rectangle 65"/>
          <p:cNvSpPr>
            <a:spLocks noChangeArrowheads="1"/>
          </p:cNvSpPr>
          <p:nvPr/>
        </p:nvSpPr>
        <p:spPr bwMode="auto">
          <a:xfrm>
            <a:off x="120651" y="914400"/>
            <a:ext cx="2901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Tiêu hóa ở dạ dày: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4" name="Rectangle 66"/>
          <p:cNvSpPr>
            <a:spLocks noChangeArrowheads="1"/>
          </p:cNvSpPr>
          <p:nvPr/>
        </p:nvSpPr>
        <p:spPr bwMode="auto">
          <a:xfrm>
            <a:off x="101600" y="1"/>
            <a:ext cx="1188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DẠ DÀY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00741 C 0.16684 -0.02106 0.17534 -0.0493 0.18611 -0.06805 C 0.19687 -0.0868 0.21562 -0.10115 0.22343 -0.10509 C 0.23125 -0.10903 0.23298 -0.11065 0.23316 -0.09213 C 0.23333 -0.07361 0.22604 -0.01018 0.22465 0.00579 " pathEditMode="relative" rAng="0" ptsTypes="aaaaA">
                                      <p:cBhvr>
                                        <p:cTn id="31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1.11111E-6 C 0.15434 0.00023 0.1585 0.06204 0.16267 0.124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00533 C 0.16007 0.04028 0.16233 0.07524 0.16267 0.088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 animBg="1"/>
      <p:bldP spid="15389" grpId="1" animBg="1"/>
      <p:bldP spid="15390" grpId="0" animBg="1"/>
      <p:bldP spid="15390" grpId="1" animBg="1"/>
      <p:bldP spid="15391" grpId="0" animBg="1"/>
      <p:bldP spid="15391" grpId="1" animBg="1"/>
      <p:bldP spid="153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400800" y="3733800"/>
            <a:ext cx="4572000" cy="2743200"/>
            <a:chOff x="960" y="1008"/>
            <a:chExt cx="3840" cy="2572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960" y="1008"/>
              <a:ext cx="3840" cy="2572"/>
              <a:chOff x="960" y="1008"/>
              <a:chExt cx="3840" cy="2572"/>
            </a:xfrm>
          </p:grpSpPr>
          <p:pic>
            <p:nvPicPr>
              <p:cNvPr id="19483" name="Picture 35" descr="Picture1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1008"/>
                <a:ext cx="3840" cy="2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488" y="2736"/>
                <a:ext cx="720" cy="144"/>
                <a:chOff x="1488" y="2736"/>
                <a:chExt cx="720" cy="144"/>
              </a:xfrm>
            </p:grpSpPr>
            <p:sp>
              <p:nvSpPr>
                <p:cNvPr id="19485" name="Oval 37"/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Oval 38"/>
                <p:cNvSpPr>
                  <a:spLocks noChangeArrowheads="1"/>
                </p:cNvSpPr>
                <p:nvPr/>
              </p:nvSpPr>
              <p:spPr bwMode="auto">
                <a:xfrm>
                  <a:off x="148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Oval 39"/>
                <p:cNvSpPr>
                  <a:spLocks noChangeArrowheads="1"/>
                </p:cNvSpPr>
                <p:nvPr/>
              </p:nvSpPr>
              <p:spPr bwMode="auto">
                <a:xfrm rot="1216954">
                  <a:off x="1632" y="2832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Oval 41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0" name="Oval 42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Oval 43"/>
                <p:cNvSpPr>
                  <a:spLocks noChangeArrowheads="1"/>
                </p:cNvSpPr>
                <p:nvPr/>
              </p:nvSpPr>
              <p:spPr bwMode="auto">
                <a:xfrm rot="-2083525">
                  <a:off x="1824" y="2784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2" name="Oval 44"/>
                <p:cNvSpPr>
                  <a:spLocks noChangeArrowheads="1"/>
                </p:cNvSpPr>
                <p:nvPr/>
              </p:nvSpPr>
              <p:spPr bwMode="auto">
                <a:xfrm>
                  <a:off x="2112" y="2736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482" name="Freeform 45"/>
            <p:cNvSpPr>
              <a:spLocks/>
            </p:cNvSpPr>
            <p:nvPr/>
          </p:nvSpPr>
          <p:spPr bwMode="auto">
            <a:xfrm>
              <a:off x="1584" y="2784"/>
              <a:ext cx="103" cy="96"/>
            </a:xfrm>
            <a:custGeom>
              <a:avLst/>
              <a:gdLst>
                <a:gd name="T0" fmla="*/ 55 w 103"/>
                <a:gd name="T1" fmla="*/ 0 h 141"/>
                <a:gd name="T2" fmla="*/ 7 w 103"/>
                <a:gd name="T3" fmla="*/ 1 h 141"/>
                <a:gd name="T4" fmla="*/ 14 w 103"/>
                <a:gd name="T5" fmla="*/ 1 h 141"/>
                <a:gd name="T6" fmla="*/ 55 w 103"/>
                <a:gd name="T7" fmla="*/ 1 h 141"/>
                <a:gd name="T8" fmla="*/ 103 w 103"/>
                <a:gd name="T9" fmla="*/ 1 h 141"/>
                <a:gd name="T10" fmla="*/ 55 w 10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41"/>
                <a:gd name="T20" fmla="*/ 103 w 10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41">
                  <a:moveTo>
                    <a:pt x="55" y="0"/>
                  </a:moveTo>
                  <a:cubicBezTo>
                    <a:pt x="39" y="0"/>
                    <a:pt x="14" y="39"/>
                    <a:pt x="7" y="54"/>
                  </a:cubicBezTo>
                  <a:cubicBezTo>
                    <a:pt x="0" y="69"/>
                    <a:pt x="6" y="76"/>
                    <a:pt x="14" y="89"/>
                  </a:cubicBezTo>
                  <a:cubicBezTo>
                    <a:pt x="22" y="102"/>
                    <a:pt x="40" y="141"/>
                    <a:pt x="55" y="135"/>
                  </a:cubicBezTo>
                  <a:cubicBezTo>
                    <a:pt x="70" y="129"/>
                    <a:pt x="103" y="77"/>
                    <a:pt x="103" y="54"/>
                  </a:cubicBezTo>
                  <a:cubicBezTo>
                    <a:pt x="103" y="32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061452" y="5130801"/>
            <a:ext cx="196849" cy="150813"/>
            <a:chOff x="3216" y="2674"/>
            <a:chExt cx="173" cy="192"/>
          </a:xfrm>
        </p:grpSpPr>
        <p:sp>
          <p:nvSpPr>
            <p:cNvPr id="19475" name="Freeform 47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48"/>
            <p:cNvSpPr>
              <a:spLocks/>
            </p:cNvSpPr>
            <p:nvPr/>
          </p:nvSpPr>
          <p:spPr bwMode="auto">
            <a:xfrm>
              <a:off x="3235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49"/>
            <p:cNvSpPr>
              <a:spLocks/>
            </p:cNvSpPr>
            <p:nvPr/>
          </p:nvSpPr>
          <p:spPr bwMode="auto">
            <a:xfrm>
              <a:off x="3216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Freeform 50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51"/>
            <p:cNvSpPr>
              <a:spLocks/>
            </p:cNvSpPr>
            <p:nvPr/>
          </p:nvSpPr>
          <p:spPr bwMode="auto">
            <a:xfrm>
              <a:off x="3312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52"/>
            <p:cNvSpPr>
              <a:spLocks/>
            </p:cNvSpPr>
            <p:nvPr/>
          </p:nvSpPr>
          <p:spPr bwMode="auto">
            <a:xfrm>
              <a:off x="3312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9004301" y="4283075"/>
            <a:ext cx="226484" cy="198438"/>
            <a:chOff x="768" y="1344"/>
            <a:chExt cx="199" cy="251"/>
          </a:xfrm>
        </p:grpSpPr>
        <p:sp>
          <p:nvSpPr>
            <p:cNvPr id="19469" name="Freeform 54"/>
            <p:cNvSpPr>
              <a:spLocks/>
            </p:cNvSpPr>
            <p:nvPr/>
          </p:nvSpPr>
          <p:spPr bwMode="auto">
            <a:xfrm>
              <a:off x="768" y="1344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55"/>
            <p:cNvSpPr>
              <a:spLocks/>
            </p:cNvSpPr>
            <p:nvPr/>
          </p:nvSpPr>
          <p:spPr bwMode="auto">
            <a:xfrm>
              <a:off x="864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56"/>
            <p:cNvSpPr>
              <a:spLocks/>
            </p:cNvSpPr>
            <p:nvPr/>
          </p:nvSpPr>
          <p:spPr bwMode="auto">
            <a:xfrm>
              <a:off x="816" y="1392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Freeform 57"/>
            <p:cNvSpPr>
              <a:spLocks/>
            </p:cNvSpPr>
            <p:nvPr/>
          </p:nvSpPr>
          <p:spPr bwMode="auto">
            <a:xfrm>
              <a:off x="912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58"/>
            <p:cNvSpPr>
              <a:spLocks/>
            </p:cNvSpPr>
            <p:nvPr/>
          </p:nvSpPr>
          <p:spPr bwMode="auto">
            <a:xfrm flipH="1">
              <a:off x="823" y="1488"/>
              <a:ext cx="47" cy="96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59"/>
            <p:cNvSpPr>
              <a:spLocks/>
            </p:cNvSpPr>
            <p:nvPr/>
          </p:nvSpPr>
          <p:spPr bwMode="auto">
            <a:xfrm>
              <a:off x="768" y="1488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7264400" y="5173663"/>
            <a:ext cx="11006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 flipH="1">
            <a:off x="9088967" y="4316413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 flipH="1">
            <a:off x="9101667" y="4835525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80160" y="922583"/>
            <a:ext cx="9858895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54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chạm</a:t>
            </a:r>
            <a:r>
              <a:rPr lang="en-US" sz="5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5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5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5400" b="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0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4" name="Picture 19" descr="ban tay chi ph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34" y="1235827"/>
            <a:ext cx="1043569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18244" y="861894"/>
            <a:ext cx="5882507" cy="3634899"/>
          </a:xfrm>
          <a:prstGeom prst="cloudCallout">
            <a:avLst>
              <a:gd name="adj1" fmla="val -36926"/>
              <a:gd name="adj2" fmla="val 80313"/>
            </a:avLst>
          </a:prstGeom>
          <a:gradFill rotWithShape="1">
            <a:gsLst>
              <a:gs pos="0">
                <a:srgbClr val="FFFFFF"/>
              </a:gs>
              <a:gs pos="100000">
                <a:srgbClr val="99FF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lvl="1"/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400800" y="2551382"/>
            <a:ext cx="4572000" cy="2743200"/>
            <a:chOff x="960" y="1008"/>
            <a:chExt cx="3840" cy="2572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960" y="1008"/>
              <a:ext cx="3840" cy="2572"/>
              <a:chOff x="960" y="1008"/>
              <a:chExt cx="3840" cy="2572"/>
            </a:xfrm>
          </p:grpSpPr>
          <p:pic>
            <p:nvPicPr>
              <p:cNvPr id="20506" name="Picture 35" descr="Picture1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0" y="1008"/>
                <a:ext cx="3840" cy="2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488" y="2736"/>
                <a:ext cx="720" cy="144"/>
                <a:chOff x="1488" y="2736"/>
                <a:chExt cx="720" cy="144"/>
              </a:xfrm>
            </p:grpSpPr>
            <p:sp>
              <p:nvSpPr>
                <p:cNvPr id="20508" name="Oval 37"/>
                <p:cNvSpPr>
                  <a:spLocks noChangeArrowheads="1"/>
                </p:cNvSpPr>
                <p:nvPr/>
              </p:nvSpPr>
              <p:spPr bwMode="auto">
                <a:xfrm>
                  <a:off x="1632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09" name="Oval 38"/>
                <p:cNvSpPr>
                  <a:spLocks noChangeArrowheads="1"/>
                </p:cNvSpPr>
                <p:nvPr/>
              </p:nvSpPr>
              <p:spPr bwMode="auto">
                <a:xfrm>
                  <a:off x="148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0" name="Oval 39"/>
                <p:cNvSpPr>
                  <a:spLocks noChangeArrowheads="1"/>
                </p:cNvSpPr>
                <p:nvPr/>
              </p:nvSpPr>
              <p:spPr bwMode="auto">
                <a:xfrm rot="1216954">
                  <a:off x="1632" y="2832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1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2" name="Oval 41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3" name="Oval 42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4" name="Oval 43"/>
                <p:cNvSpPr>
                  <a:spLocks noChangeArrowheads="1"/>
                </p:cNvSpPr>
                <p:nvPr/>
              </p:nvSpPr>
              <p:spPr bwMode="auto">
                <a:xfrm rot="-2083525">
                  <a:off x="1824" y="2784"/>
                  <a:ext cx="192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5" name="Oval 44"/>
                <p:cNvSpPr>
                  <a:spLocks noChangeArrowheads="1"/>
                </p:cNvSpPr>
                <p:nvPr/>
              </p:nvSpPr>
              <p:spPr bwMode="auto">
                <a:xfrm>
                  <a:off x="2112" y="2736"/>
                  <a:ext cx="96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05" name="Freeform 45"/>
            <p:cNvSpPr>
              <a:spLocks/>
            </p:cNvSpPr>
            <p:nvPr/>
          </p:nvSpPr>
          <p:spPr bwMode="auto">
            <a:xfrm>
              <a:off x="1584" y="2784"/>
              <a:ext cx="103" cy="96"/>
            </a:xfrm>
            <a:custGeom>
              <a:avLst/>
              <a:gdLst>
                <a:gd name="T0" fmla="*/ 55 w 103"/>
                <a:gd name="T1" fmla="*/ 0 h 141"/>
                <a:gd name="T2" fmla="*/ 7 w 103"/>
                <a:gd name="T3" fmla="*/ 1 h 141"/>
                <a:gd name="T4" fmla="*/ 14 w 103"/>
                <a:gd name="T5" fmla="*/ 1 h 141"/>
                <a:gd name="T6" fmla="*/ 55 w 103"/>
                <a:gd name="T7" fmla="*/ 1 h 141"/>
                <a:gd name="T8" fmla="*/ 103 w 103"/>
                <a:gd name="T9" fmla="*/ 1 h 141"/>
                <a:gd name="T10" fmla="*/ 55 w 103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41"/>
                <a:gd name="T20" fmla="*/ 103 w 103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41">
                  <a:moveTo>
                    <a:pt x="55" y="0"/>
                  </a:moveTo>
                  <a:cubicBezTo>
                    <a:pt x="39" y="0"/>
                    <a:pt x="14" y="39"/>
                    <a:pt x="7" y="54"/>
                  </a:cubicBezTo>
                  <a:cubicBezTo>
                    <a:pt x="0" y="69"/>
                    <a:pt x="6" y="76"/>
                    <a:pt x="14" y="89"/>
                  </a:cubicBezTo>
                  <a:cubicBezTo>
                    <a:pt x="22" y="102"/>
                    <a:pt x="40" y="141"/>
                    <a:pt x="55" y="135"/>
                  </a:cubicBezTo>
                  <a:cubicBezTo>
                    <a:pt x="70" y="129"/>
                    <a:pt x="103" y="77"/>
                    <a:pt x="103" y="54"/>
                  </a:cubicBezTo>
                  <a:cubicBezTo>
                    <a:pt x="103" y="32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061452" y="3979915"/>
            <a:ext cx="196849" cy="150813"/>
            <a:chOff x="3216" y="2674"/>
            <a:chExt cx="173" cy="192"/>
          </a:xfrm>
        </p:grpSpPr>
        <p:sp>
          <p:nvSpPr>
            <p:cNvPr id="20498" name="Freeform 47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48"/>
            <p:cNvSpPr>
              <a:spLocks/>
            </p:cNvSpPr>
            <p:nvPr/>
          </p:nvSpPr>
          <p:spPr bwMode="auto">
            <a:xfrm>
              <a:off x="3235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49"/>
            <p:cNvSpPr>
              <a:spLocks/>
            </p:cNvSpPr>
            <p:nvPr/>
          </p:nvSpPr>
          <p:spPr bwMode="auto">
            <a:xfrm>
              <a:off x="3216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50"/>
            <p:cNvSpPr>
              <a:spLocks/>
            </p:cNvSpPr>
            <p:nvPr/>
          </p:nvSpPr>
          <p:spPr bwMode="auto">
            <a:xfrm>
              <a:off x="3264" y="2722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51"/>
            <p:cNvSpPr>
              <a:spLocks/>
            </p:cNvSpPr>
            <p:nvPr/>
          </p:nvSpPr>
          <p:spPr bwMode="auto">
            <a:xfrm>
              <a:off x="3312" y="2674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52"/>
            <p:cNvSpPr>
              <a:spLocks/>
            </p:cNvSpPr>
            <p:nvPr/>
          </p:nvSpPr>
          <p:spPr bwMode="auto">
            <a:xfrm>
              <a:off x="3312" y="2770"/>
              <a:ext cx="77" cy="96"/>
            </a:xfrm>
            <a:custGeom>
              <a:avLst/>
              <a:gdLst>
                <a:gd name="T0" fmla="*/ 0 w 260"/>
                <a:gd name="T1" fmla="*/ 0 h 317"/>
                <a:gd name="T2" fmla="*/ 0 w 260"/>
                <a:gd name="T3" fmla="*/ 0 h 317"/>
                <a:gd name="T4" fmla="*/ 0 w 260"/>
                <a:gd name="T5" fmla="*/ 0 h 317"/>
                <a:gd name="T6" fmla="*/ 0 w 260"/>
                <a:gd name="T7" fmla="*/ 0 h 317"/>
                <a:gd name="T8" fmla="*/ 0 w 260"/>
                <a:gd name="T9" fmla="*/ 0 h 317"/>
                <a:gd name="T10" fmla="*/ 0 w 260"/>
                <a:gd name="T11" fmla="*/ 0 h 317"/>
                <a:gd name="T12" fmla="*/ 0 w 260"/>
                <a:gd name="T13" fmla="*/ 0 h 317"/>
                <a:gd name="T14" fmla="*/ 0 w 260"/>
                <a:gd name="T15" fmla="*/ 0 h 317"/>
                <a:gd name="T16" fmla="*/ 0 w 260"/>
                <a:gd name="T17" fmla="*/ 0 h 317"/>
                <a:gd name="T18" fmla="*/ 0 w 260"/>
                <a:gd name="T19" fmla="*/ 0 h 317"/>
                <a:gd name="T20" fmla="*/ 0 w 260"/>
                <a:gd name="T21" fmla="*/ 0 h 317"/>
                <a:gd name="T22" fmla="*/ 0 w 260"/>
                <a:gd name="T23" fmla="*/ 0 h 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0"/>
                <a:gd name="T37" fmla="*/ 0 h 317"/>
                <a:gd name="T38" fmla="*/ 260 w 260"/>
                <a:gd name="T39" fmla="*/ 317 h 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0" h="317">
                  <a:moveTo>
                    <a:pt x="191" y="0"/>
                  </a:moveTo>
                  <a:cubicBezTo>
                    <a:pt x="141" y="16"/>
                    <a:pt x="133" y="30"/>
                    <a:pt x="91" y="64"/>
                  </a:cubicBezTo>
                  <a:cubicBezTo>
                    <a:pt x="68" y="110"/>
                    <a:pt x="56" y="131"/>
                    <a:pt x="27" y="170"/>
                  </a:cubicBezTo>
                  <a:cubicBezTo>
                    <a:pt x="16" y="204"/>
                    <a:pt x="0" y="217"/>
                    <a:pt x="13" y="249"/>
                  </a:cubicBezTo>
                  <a:cubicBezTo>
                    <a:pt x="18" y="263"/>
                    <a:pt x="17" y="280"/>
                    <a:pt x="27" y="291"/>
                  </a:cubicBezTo>
                  <a:cubicBezTo>
                    <a:pt x="31" y="295"/>
                    <a:pt x="84" y="308"/>
                    <a:pt x="98" y="313"/>
                  </a:cubicBezTo>
                  <a:cubicBezTo>
                    <a:pt x="127" y="310"/>
                    <a:pt x="188" y="317"/>
                    <a:pt x="219" y="291"/>
                  </a:cubicBezTo>
                  <a:cubicBezTo>
                    <a:pt x="231" y="281"/>
                    <a:pt x="237" y="267"/>
                    <a:pt x="248" y="256"/>
                  </a:cubicBezTo>
                  <a:cubicBezTo>
                    <a:pt x="260" y="244"/>
                    <a:pt x="255" y="220"/>
                    <a:pt x="255" y="220"/>
                  </a:cubicBezTo>
                  <a:cubicBezTo>
                    <a:pt x="244" y="193"/>
                    <a:pt x="257" y="169"/>
                    <a:pt x="248" y="142"/>
                  </a:cubicBezTo>
                  <a:cubicBezTo>
                    <a:pt x="241" y="74"/>
                    <a:pt x="237" y="93"/>
                    <a:pt x="212" y="49"/>
                  </a:cubicBezTo>
                  <a:cubicBezTo>
                    <a:pt x="203" y="33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9004301" y="3132189"/>
            <a:ext cx="226484" cy="198438"/>
            <a:chOff x="768" y="1344"/>
            <a:chExt cx="199" cy="251"/>
          </a:xfrm>
        </p:grpSpPr>
        <p:sp>
          <p:nvSpPr>
            <p:cNvPr id="20492" name="Freeform 54"/>
            <p:cNvSpPr>
              <a:spLocks/>
            </p:cNvSpPr>
            <p:nvPr/>
          </p:nvSpPr>
          <p:spPr bwMode="auto">
            <a:xfrm>
              <a:off x="768" y="1344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55"/>
            <p:cNvSpPr>
              <a:spLocks/>
            </p:cNvSpPr>
            <p:nvPr/>
          </p:nvSpPr>
          <p:spPr bwMode="auto">
            <a:xfrm>
              <a:off x="864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56"/>
            <p:cNvSpPr>
              <a:spLocks/>
            </p:cNvSpPr>
            <p:nvPr/>
          </p:nvSpPr>
          <p:spPr bwMode="auto">
            <a:xfrm>
              <a:off x="816" y="1392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57"/>
            <p:cNvSpPr>
              <a:spLocks/>
            </p:cNvSpPr>
            <p:nvPr/>
          </p:nvSpPr>
          <p:spPr bwMode="auto">
            <a:xfrm>
              <a:off x="912" y="1440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58"/>
            <p:cNvSpPr>
              <a:spLocks/>
            </p:cNvSpPr>
            <p:nvPr/>
          </p:nvSpPr>
          <p:spPr bwMode="auto">
            <a:xfrm flipH="1">
              <a:off x="823" y="1488"/>
              <a:ext cx="47" cy="96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59"/>
            <p:cNvSpPr>
              <a:spLocks/>
            </p:cNvSpPr>
            <p:nvPr/>
          </p:nvSpPr>
          <p:spPr bwMode="auto">
            <a:xfrm>
              <a:off x="768" y="1488"/>
              <a:ext cx="55" cy="107"/>
            </a:xfrm>
            <a:custGeom>
              <a:avLst/>
              <a:gdLst>
                <a:gd name="T0" fmla="*/ 0 w 1250"/>
                <a:gd name="T1" fmla="*/ 0 h 1646"/>
                <a:gd name="T2" fmla="*/ 0 w 1250"/>
                <a:gd name="T3" fmla="*/ 0 h 1646"/>
                <a:gd name="T4" fmla="*/ 0 w 1250"/>
                <a:gd name="T5" fmla="*/ 0 h 1646"/>
                <a:gd name="T6" fmla="*/ 0 w 1250"/>
                <a:gd name="T7" fmla="*/ 0 h 1646"/>
                <a:gd name="T8" fmla="*/ 0 w 1250"/>
                <a:gd name="T9" fmla="*/ 0 h 1646"/>
                <a:gd name="T10" fmla="*/ 0 w 1250"/>
                <a:gd name="T11" fmla="*/ 0 h 1646"/>
                <a:gd name="T12" fmla="*/ 0 w 1250"/>
                <a:gd name="T13" fmla="*/ 0 h 1646"/>
                <a:gd name="T14" fmla="*/ 0 w 1250"/>
                <a:gd name="T15" fmla="*/ 0 h 1646"/>
                <a:gd name="T16" fmla="*/ 0 w 1250"/>
                <a:gd name="T17" fmla="*/ 0 h 1646"/>
                <a:gd name="T18" fmla="*/ 0 w 1250"/>
                <a:gd name="T19" fmla="*/ 0 h 1646"/>
                <a:gd name="T20" fmla="*/ 0 w 1250"/>
                <a:gd name="T21" fmla="*/ 0 h 1646"/>
                <a:gd name="T22" fmla="*/ 0 w 1250"/>
                <a:gd name="T23" fmla="*/ 0 h 1646"/>
                <a:gd name="T24" fmla="*/ 0 w 1250"/>
                <a:gd name="T25" fmla="*/ 0 h 1646"/>
                <a:gd name="T26" fmla="*/ 0 w 1250"/>
                <a:gd name="T27" fmla="*/ 0 h 1646"/>
                <a:gd name="T28" fmla="*/ 0 w 1250"/>
                <a:gd name="T29" fmla="*/ 0 h 1646"/>
                <a:gd name="T30" fmla="*/ 0 w 1250"/>
                <a:gd name="T31" fmla="*/ 0 h 1646"/>
                <a:gd name="T32" fmla="*/ 0 w 1250"/>
                <a:gd name="T33" fmla="*/ 0 h 1646"/>
                <a:gd name="T34" fmla="*/ 0 w 1250"/>
                <a:gd name="T35" fmla="*/ 0 h 1646"/>
                <a:gd name="T36" fmla="*/ 0 w 1250"/>
                <a:gd name="T37" fmla="*/ 0 h 1646"/>
                <a:gd name="T38" fmla="*/ 0 w 1250"/>
                <a:gd name="T39" fmla="*/ 0 h 1646"/>
                <a:gd name="T40" fmla="*/ 0 w 1250"/>
                <a:gd name="T41" fmla="*/ 0 h 1646"/>
                <a:gd name="T42" fmla="*/ 0 w 1250"/>
                <a:gd name="T43" fmla="*/ 0 h 1646"/>
                <a:gd name="T44" fmla="*/ 0 w 1250"/>
                <a:gd name="T45" fmla="*/ 0 h 1646"/>
                <a:gd name="T46" fmla="*/ 0 w 1250"/>
                <a:gd name="T47" fmla="*/ 0 h 1646"/>
                <a:gd name="T48" fmla="*/ 0 w 1250"/>
                <a:gd name="T49" fmla="*/ 0 h 1646"/>
                <a:gd name="T50" fmla="*/ 0 w 1250"/>
                <a:gd name="T51" fmla="*/ 0 h 1646"/>
                <a:gd name="T52" fmla="*/ 0 w 1250"/>
                <a:gd name="T53" fmla="*/ 0 h 1646"/>
                <a:gd name="T54" fmla="*/ 0 w 1250"/>
                <a:gd name="T55" fmla="*/ 0 h 1646"/>
                <a:gd name="T56" fmla="*/ 0 w 1250"/>
                <a:gd name="T57" fmla="*/ 0 h 1646"/>
                <a:gd name="T58" fmla="*/ 0 w 1250"/>
                <a:gd name="T59" fmla="*/ 0 h 1646"/>
                <a:gd name="T60" fmla="*/ 0 w 1250"/>
                <a:gd name="T61" fmla="*/ 0 h 1646"/>
                <a:gd name="T62" fmla="*/ 0 w 1250"/>
                <a:gd name="T63" fmla="*/ 0 h 1646"/>
                <a:gd name="T64" fmla="*/ 0 w 1250"/>
                <a:gd name="T65" fmla="*/ 0 h 1646"/>
                <a:gd name="T66" fmla="*/ 0 w 1250"/>
                <a:gd name="T67" fmla="*/ 0 h 1646"/>
                <a:gd name="T68" fmla="*/ 0 w 1250"/>
                <a:gd name="T69" fmla="*/ 0 h 1646"/>
                <a:gd name="T70" fmla="*/ 0 w 1250"/>
                <a:gd name="T71" fmla="*/ 0 h 1646"/>
                <a:gd name="T72" fmla="*/ 0 w 1250"/>
                <a:gd name="T73" fmla="*/ 0 h 1646"/>
                <a:gd name="T74" fmla="*/ 0 w 1250"/>
                <a:gd name="T75" fmla="*/ 0 h 1646"/>
                <a:gd name="T76" fmla="*/ 0 w 1250"/>
                <a:gd name="T77" fmla="*/ 0 h 1646"/>
                <a:gd name="T78" fmla="*/ 0 w 1250"/>
                <a:gd name="T79" fmla="*/ 0 h 1646"/>
                <a:gd name="T80" fmla="*/ 0 w 1250"/>
                <a:gd name="T81" fmla="*/ 0 h 1646"/>
                <a:gd name="T82" fmla="*/ 0 w 1250"/>
                <a:gd name="T83" fmla="*/ 0 h 1646"/>
                <a:gd name="T84" fmla="*/ 0 w 1250"/>
                <a:gd name="T85" fmla="*/ 0 h 1646"/>
                <a:gd name="T86" fmla="*/ 0 w 1250"/>
                <a:gd name="T87" fmla="*/ 0 h 1646"/>
                <a:gd name="T88" fmla="*/ 0 w 1250"/>
                <a:gd name="T89" fmla="*/ 0 h 1646"/>
                <a:gd name="T90" fmla="*/ 0 w 1250"/>
                <a:gd name="T91" fmla="*/ 0 h 1646"/>
                <a:gd name="T92" fmla="*/ 0 w 1250"/>
                <a:gd name="T93" fmla="*/ 0 h 1646"/>
                <a:gd name="T94" fmla="*/ 0 w 1250"/>
                <a:gd name="T95" fmla="*/ 0 h 16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50"/>
                <a:gd name="T145" fmla="*/ 0 h 1646"/>
                <a:gd name="T146" fmla="*/ 1250 w 1250"/>
                <a:gd name="T147" fmla="*/ 1646 h 16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50" h="1646">
                  <a:moveTo>
                    <a:pt x="633" y="143"/>
                  </a:moveTo>
                  <a:cubicBezTo>
                    <a:pt x="579" y="195"/>
                    <a:pt x="566" y="306"/>
                    <a:pt x="491" y="335"/>
                  </a:cubicBezTo>
                  <a:cubicBezTo>
                    <a:pt x="471" y="354"/>
                    <a:pt x="454" y="375"/>
                    <a:pt x="441" y="399"/>
                  </a:cubicBezTo>
                  <a:cubicBezTo>
                    <a:pt x="436" y="408"/>
                    <a:pt x="435" y="420"/>
                    <a:pt x="427" y="427"/>
                  </a:cubicBezTo>
                  <a:cubicBezTo>
                    <a:pt x="419" y="433"/>
                    <a:pt x="408" y="432"/>
                    <a:pt x="398" y="434"/>
                  </a:cubicBezTo>
                  <a:cubicBezTo>
                    <a:pt x="371" y="475"/>
                    <a:pt x="325" y="526"/>
                    <a:pt x="277" y="541"/>
                  </a:cubicBezTo>
                  <a:cubicBezTo>
                    <a:pt x="259" y="565"/>
                    <a:pt x="241" y="577"/>
                    <a:pt x="220" y="598"/>
                  </a:cubicBezTo>
                  <a:cubicBezTo>
                    <a:pt x="203" y="649"/>
                    <a:pt x="229" y="588"/>
                    <a:pt x="185" y="633"/>
                  </a:cubicBezTo>
                  <a:cubicBezTo>
                    <a:pt x="180" y="639"/>
                    <a:pt x="182" y="648"/>
                    <a:pt x="178" y="655"/>
                  </a:cubicBezTo>
                  <a:cubicBezTo>
                    <a:pt x="165" y="680"/>
                    <a:pt x="151" y="703"/>
                    <a:pt x="128" y="719"/>
                  </a:cubicBezTo>
                  <a:cubicBezTo>
                    <a:pt x="123" y="726"/>
                    <a:pt x="119" y="734"/>
                    <a:pt x="114" y="740"/>
                  </a:cubicBezTo>
                  <a:cubicBezTo>
                    <a:pt x="107" y="748"/>
                    <a:pt x="98" y="753"/>
                    <a:pt x="92" y="761"/>
                  </a:cubicBezTo>
                  <a:cubicBezTo>
                    <a:pt x="78" y="782"/>
                    <a:pt x="72" y="810"/>
                    <a:pt x="57" y="832"/>
                  </a:cubicBezTo>
                  <a:cubicBezTo>
                    <a:pt x="38" y="909"/>
                    <a:pt x="39" y="831"/>
                    <a:pt x="28" y="953"/>
                  </a:cubicBezTo>
                  <a:cubicBezTo>
                    <a:pt x="32" y="1080"/>
                    <a:pt x="0" y="1294"/>
                    <a:pt x="107" y="1394"/>
                  </a:cubicBezTo>
                  <a:cubicBezTo>
                    <a:pt x="123" y="1443"/>
                    <a:pt x="185" y="1492"/>
                    <a:pt x="235" y="1508"/>
                  </a:cubicBezTo>
                  <a:cubicBezTo>
                    <a:pt x="251" y="1518"/>
                    <a:pt x="268" y="1525"/>
                    <a:pt x="284" y="1536"/>
                  </a:cubicBezTo>
                  <a:cubicBezTo>
                    <a:pt x="290" y="1540"/>
                    <a:pt x="293" y="1548"/>
                    <a:pt x="299" y="1551"/>
                  </a:cubicBezTo>
                  <a:cubicBezTo>
                    <a:pt x="357" y="1581"/>
                    <a:pt x="300" y="1539"/>
                    <a:pt x="348" y="1565"/>
                  </a:cubicBezTo>
                  <a:cubicBezTo>
                    <a:pt x="363" y="1573"/>
                    <a:pt x="377" y="1584"/>
                    <a:pt x="391" y="1593"/>
                  </a:cubicBezTo>
                  <a:cubicBezTo>
                    <a:pt x="418" y="1611"/>
                    <a:pt x="468" y="1614"/>
                    <a:pt x="498" y="1622"/>
                  </a:cubicBezTo>
                  <a:cubicBezTo>
                    <a:pt x="587" y="1646"/>
                    <a:pt x="492" y="1628"/>
                    <a:pt x="583" y="1643"/>
                  </a:cubicBezTo>
                  <a:cubicBezTo>
                    <a:pt x="661" y="1641"/>
                    <a:pt x="740" y="1642"/>
                    <a:pt x="818" y="1636"/>
                  </a:cubicBezTo>
                  <a:cubicBezTo>
                    <a:pt x="838" y="1635"/>
                    <a:pt x="875" y="1622"/>
                    <a:pt x="875" y="1622"/>
                  </a:cubicBezTo>
                  <a:cubicBezTo>
                    <a:pt x="940" y="1588"/>
                    <a:pt x="911" y="1598"/>
                    <a:pt x="960" y="1586"/>
                  </a:cubicBezTo>
                  <a:cubicBezTo>
                    <a:pt x="979" y="1577"/>
                    <a:pt x="998" y="1567"/>
                    <a:pt x="1017" y="1558"/>
                  </a:cubicBezTo>
                  <a:cubicBezTo>
                    <a:pt x="1026" y="1554"/>
                    <a:pt x="1030" y="1542"/>
                    <a:pt x="1038" y="1536"/>
                  </a:cubicBezTo>
                  <a:cubicBezTo>
                    <a:pt x="1044" y="1532"/>
                    <a:pt x="1052" y="1531"/>
                    <a:pt x="1059" y="1529"/>
                  </a:cubicBezTo>
                  <a:cubicBezTo>
                    <a:pt x="1083" y="1507"/>
                    <a:pt x="1096" y="1483"/>
                    <a:pt x="1123" y="1465"/>
                  </a:cubicBezTo>
                  <a:cubicBezTo>
                    <a:pt x="1157" y="1417"/>
                    <a:pt x="1176" y="1359"/>
                    <a:pt x="1209" y="1309"/>
                  </a:cubicBezTo>
                  <a:cubicBezTo>
                    <a:pt x="1224" y="1261"/>
                    <a:pt x="1226" y="1209"/>
                    <a:pt x="1230" y="1159"/>
                  </a:cubicBezTo>
                  <a:cubicBezTo>
                    <a:pt x="1227" y="1072"/>
                    <a:pt x="1250" y="893"/>
                    <a:pt x="1187" y="804"/>
                  </a:cubicBezTo>
                  <a:cubicBezTo>
                    <a:pt x="1180" y="783"/>
                    <a:pt x="1171" y="762"/>
                    <a:pt x="1166" y="740"/>
                  </a:cubicBezTo>
                  <a:cubicBezTo>
                    <a:pt x="1164" y="730"/>
                    <a:pt x="1165" y="719"/>
                    <a:pt x="1159" y="711"/>
                  </a:cubicBezTo>
                  <a:cubicBezTo>
                    <a:pt x="1150" y="697"/>
                    <a:pt x="1123" y="676"/>
                    <a:pt x="1123" y="676"/>
                  </a:cubicBezTo>
                  <a:cubicBezTo>
                    <a:pt x="1117" y="657"/>
                    <a:pt x="1101" y="627"/>
                    <a:pt x="1088" y="612"/>
                  </a:cubicBezTo>
                  <a:cubicBezTo>
                    <a:pt x="1078" y="600"/>
                    <a:pt x="1063" y="594"/>
                    <a:pt x="1052" y="583"/>
                  </a:cubicBezTo>
                  <a:cubicBezTo>
                    <a:pt x="1042" y="554"/>
                    <a:pt x="1018" y="526"/>
                    <a:pt x="995" y="505"/>
                  </a:cubicBezTo>
                  <a:cubicBezTo>
                    <a:pt x="978" y="471"/>
                    <a:pt x="952" y="460"/>
                    <a:pt x="924" y="434"/>
                  </a:cubicBezTo>
                  <a:cubicBezTo>
                    <a:pt x="912" y="399"/>
                    <a:pt x="895" y="411"/>
                    <a:pt x="875" y="384"/>
                  </a:cubicBezTo>
                  <a:cubicBezTo>
                    <a:pt x="849" y="350"/>
                    <a:pt x="845" y="335"/>
                    <a:pt x="811" y="313"/>
                  </a:cubicBezTo>
                  <a:cubicBezTo>
                    <a:pt x="797" y="276"/>
                    <a:pt x="807" y="297"/>
                    <a:pt x="775" y="249"/>
                  </a:cubicBezTo>
                  <a:cubicBezTo>
                    <a:pt x="766" y="235"/>
                    <a:pt x="747" y="207"/>
                    <a:pt x="747" y="207"/>
                  </a:cubicBezTo>
                  <a:cubicBezTo>
                    <a:pt x="744" y="197"/>
                    <a:pt x="743" y="187"/>
                    <a:pt x="739" y="178"/>
                  </a:cubicBezTo>
                  <a:cubicBezTo>
                    <a:pt x="735" y="168"/>
                    <a:pt x="728" y="160"/>
                    <a:pt x="725" y="150"/>
                  </a:cubicBezTo>
                  <a:cubicBezTo>
                    <a:pt x="707" y="96"/>
                    <a:pt x="710" y="46"/>
                    <a:pt x="675" y="0"/>
                  </a:cubicBezTo>
                  <a:cubicBezTo>
                    <a:pt x="684" y="34"/>
                    <a:pt x="679" y="20"/>
                    <a:pt x="690" y="43"/>
                  </a:cubicBezTo>
                  <a:lnTo>
                    <a:pt x="633" y="14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7264400" y="4022777"/>
            <a:ext cx="11006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 flipH="1">
            <a:off x="9088967" y="3165527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 flipH="1">
            <a:off x="9101667" y="3684639"/>
            <a:ext cx="99484" cy="76200"/>
          </a:xfrm>
          <a:custGeom>
            <a:avLst/>
            <a:gdLst>
              <a:gd name="T0" fmla="*/ 2147483647 w 1250"/>
              <a:gd name="T1" fmla="*/ 2147483647 h 1646"/>
              <a:gd name="T2" fmla="*/ 2147483647 w 1250"/>
              <a:gd name="T3" fmla="*/ 2147483647 h 1646"/>
              <a:gd name="T4" fmla="*/ 2147483647 w 1250"/>
              <a:gd name="T5" fmla="*/ 2147483647 h 1646"/>
              <a:gd name="T6" fmla="*/ 2147483647 w 1250"/>
              <a:gd name="T7" fmla="*/ 2147483647 h 1646"/>
              <a:gd name="T8" fmla="*/ 2147483647 w 1250"/>
              <a:gd name="T9" fmla="*/ 2147483647 h 1646"/>
              <a:gd name="T10" fmla="*/ 2147483647 w 1250"/>
              <a:gd name="T11" fmla="*/ 2147483647 h 1646"/>
              <a:gd name="T12" fmla="*/ 2147483647 w 1250"/>
              <a:gd name="T13" fmla="*/ 2147483647 h 1646"/>
              <a:gd name="T14" fmla="*/ 2147483647 w 1250"/>
              <a:gd name="T15" fmla="*/ 2147483647 h 1646"/>
              <a:gd name="T16" fmla="*/ 2147483647 w 1250"/>
              <a:gd name="T17" fmla="*/ 2147483647 h 1646"/>
              <a:gd name="T18" fmla="*/ 2147483647 w 1250"/>
              <a:gd name="T19" fmla="*/ 2147483647 h 1646"/>
              <a:gd name="T20" fmla="*/ 2147483647 w 1250"/>
              <a:gd name="T21" fmla="*/ 2147483647 h 1646"/>
              <a:gd name="T22" fmla="*/ 2147483647 w 1250"/>
              <a:gd name="T23" fmla="*/ 2147483647 h 1646"/>
              <a:gd name="T24" fmla="*/ 2147483647 w 1250"/>
              <a:gd name="T25" fmla="*/ 2147483647 h 1646"/>
              <a:gd name="T26" fmla="*/ 2147483647 w 1250"/>
              <a:gd name="T27" fmla="*/ 2147483647 h 1646"/>
              <a:gd name="T28" fmla="*/ 2147483647 w 1250"/>
              <a:gd name="T29" fmla="*/ 2147483647 h 1646"/>
              <a:gd name="T30" fmla="*/ 2147483647 w 1250"/>
              <a:gd name="T31" fmla="*/ 2147483647 h 1646"/>
              <a:gd name="T32" fmla="*/ 2147483647 w 1250"/>
              <a:gd name="T33" fmla="*/ 2147483647 h 1646"/>
              <a:gd name="T34" fmla="*/ 2147483647 w 1250"/>
              <a:gd name="T35" fmla="*/ 2147483647 h 1646"/>
              <a:gd name="T36" fmla="*/ 2147483647 w 1250"/>
              <a:gd name="T37" fmla="*/ 2147483647 h 1646"/>
              <a:gd name="T38" fmla="*/ 2147483647 w 1250"/>
              <a:gd name="T39" fmla="*/ 2147483647 h 1646"/>
              <a:gd name="T40" fmla="*/ 2147483647 w 1250"/>
              <a:gd name="T41" fmla="*/ 2147483647 h 1646"/>
              <a:gd name="T42" fmla="*/ 2147483647 w 1250"/>
              <a:gd name="T43" fmla="*/ 2147483647 h 1646"/>
              <a:gd name="T44" fmla="*/ 2147483647 w 1250"/>
              <a:gd name="T45" fmla="*/ 2147483647 h 1646"/>
              <a:gd name="T46" fmla="*/ 2147483647 w 1250"/>
              <a:gd name="T47" fmla="*/ 2147483647 h 1646"/>
              <a:gd name="T48" fmla="*/ 2147483647 w 1250"/>
              <a:gd name="T49" fmla="*/ 2147483647 h 1646"/>
              <a:gd name="T50" fmla="*/ 2147483647 w 1250"/>
              <a:gd name="T51" fmla="*/ 2147483647 h 1646"/>
              <a:gd name="T52" fmla="*/ 2147483647 w 1250"/>
              <a:gd name="T53" fmla="*/ 2147483647 h 1646"/>
              <a:gd name="T54" fmla="*/ 2147483647 w 1250"/>
              <a:gd name="T55" fmla="*/ 2147483647 h 1646"/>
              <a:gd name="T56" fmla="*/ 2147483647 w 1250"/>
              <a:gd name="T57" fmla="*/ 2147483647 h 1646"/>
              <a:gd name="T58" fmla="*/ 2147483647 w 1250"/>
              <a:gd name="T59" fmla="*/ 2147483647 h 1646"/>
              <a:gd name="T60" fmla="*/ 2147483647 w 1250"/>
              <a:gd name="T61" fmla="*/ 2147483647 h 1646"/>
              <a:gd name="T62" fmla="*/ 2147483647 w 1250"/>
              <a:gd name="T63" fmla="*/ 2147483647 h 1646"/>
              <a:gd name="T64" fmla="*/ 2147483647 w 1250"/>
              <a:gd name="T65" fmla="*/ 2147483647 h 1646"/>
              <a:gd name="T66" fmla="*/ 2147483647 w 1250"/>
              <a:gd name="T67" fmla="*/ 2147483647 h 1646"/>
              <a:gd name="T68" fmla="*/ 2147483647 w 1250"/>
              <a:gd name="T69" fmla="*/ 2147483647 h 1646"/>
              <a:gd name="T70" fmla="*/ 2147483647 w 1250"/>
              <a:gd name="T71" fmla="*/ 2147483647 h 1646"/>
              <a:gd name="T72" fmla="*/ 2147483647 w 1250"/>
              <a:gd name="T73" fmla="*/ 2147483647 h 1646"/>
              <a:gd name="T74" fmla="*/ 2147483647 w 1250"/>
              <a:gd name="T75" fmla="*/ 2147483647 h 1646"/>
              <a:gd name="T76" fmla="*/ 2147483647 w 1250"/>
              <a:gd name="T77" fmla="*/ 2147483647 h 1646"/>
              <a:gd name="T78" fmla="*/ 2147483647 w 1250"/>
              <a:gd name="T79" fmla="*/ 2147483647 h 1646"/>
              <a:gd name="T80" fmla="*/ 2147483647 w 1250"/>
              <a:gd name="T81" fmla="*/ 2147483647 h 1646"/>
              <a:gd name="T82" fmla="*/ 2147483647 w 1250"/>
              <a:gd name="T83" fmla="*/ 2147483647 h 1646"/>
              <a:gd name="T84" fmla="*/ 2147483647 w 1250"/>
              <a:gd name="T85" fmla="*/ 2147483647 h 1646"/>
              <a:gd name="T86" fmla="*/ 2147483647 w 1250"/>
              <a:gd name="T87" fmla="*/ 2147483647 h 1646"/>
              <a:gd name="T88" fmla="*/ 2147483647 w 1250"/>
              <a:gd name="T89" fmla="*/ 2147483647 h 1646"/>
              <a:gd name="T90" fmla="*/ 2147483647 w 1250"/>
              <a:gd name="T91" fmla="*/ 0 h 1646"/>
              <a:gd name="T92" fmla="*/ 2147483647 w 1250"/>
              <a:gd name="T93" fmla="*/ 2147483647 h 1646"/>
              <a:gd name="T94" fmla="*/ 2147483647 w 1250"/>
              <a:gd name="T95" fmla="*/ 2147483647 h 16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0"/>
              <a:gd name="T145" fmla="*/ 0 h 1646"/>
              <a:gd name="T146" fmla="*/ 1250 w 1250"/>
              <a:gd name="T147" fmla="*/ 1646 h 16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0" h="1646">
                <a:moveTo>
                  <a:pt x="633" y="143"/>
                </a:moveTo>
                <a:cubicBezTo>
                  <a:pt x="579" y="195"/>
                  <a:pt x="566" y="306"/>
                  <a:pt x="491" y="335"/>
                </a:cubicBezTo>
                <a:cubicBezTo>
                  <a:pt x="471" y="354"/>
                  <a:pt x="454" y="375"/>
                  <a:pt x="441" y="399"/>
                </a:cubicBezTo>
                <a:cubicBezTo>
                  <a:pt x="436" y="408"/>
                  <a:pt x="435" y="420"/>
                  <a:pt x="427" y="427"/>
                </a:cubicBezTo>
                <a:cubicBezTo>
                  <a:pt x="419" y="433"/>
                  <a:pt x="408" y="432"/>
                  <a:pt x="398" y="434"/>
                </a:cubicBezTo>
                <a:cubicBezTo>
                  <a:pt x="371" y="475"/>
                  <a:pt x="325" y="526"/>
                  <a:pt x="277" y="541"/>
                </a:cubicBezTo>
                <a:cubicBezTo>
                  <a:pt x="259" y="565"/>
                  <a:pt x="241" y="577"/>
                  <a:pt x="220" y="598"/>
                </a:cubicBezTo>
                <a:cubicBezTo>
                  <a:pt x="203" y="649"/>
                  <a:pt x="229" y="588"/>
                  <a:pt x="185" y="633"/>
                </a:cubicBezTo>
                <a:cubicBezTo>
                  <a:pt x="180" y="639"/>
                  <a:pt x="182" y="648"/>
                  <a:pt x="178" y="655"/>
                </a:cubicBezTo>
                <a:cubicBezTo>
                  <a:pt x="165" y="680"/>
                  <a:pt x="151" y="703"/>
                  <a:pt x="128" y="719"/>
                </a:cubicBezTo>
                <a:cubicBezTo>
                  <a:pt x="123" y="726"/>
                  <a:pt x="119" y="734"/>
                  <a:pt x="114" y="740"/>
                </a:cubicBezTo>
                <a:cubicBezTo>
                  <a:pt x="107" y="748"/>
                  <a:pt x="98" y="753"/>
                  <a:pt x="92" y="761"/>
                </a:cubicBezTo>
                <a:cubicBezTo>
                  <a:pt x="78" y="782"/>
                  <a:pt x="72" y="810"/>
                  <a:pt x="57" y="832"/>
                </a:cubicBezTo>
                <a:cubicBezTo>
                  <a:pt x="38" y="909"/>
                  <a:pt x="39" y="831"/>
                  <a:pt x="28" y="953"/>
                </a:cubicBezTo>
                <a:cubicBezTo>
                  <a:pt x="32" y="1080"/>
                  <a:pt x="0" y="1294"/>
                  <a:pt x="107" y="1394"/>
                </a:cubicBezTo>
                <a:cubicBezTo>
                  <a:pt x="123" y="1443"/>
                  <a:pt x="185" y="1492"/>
                  <a:pt x="235" y="1508"/>
                </a:cubicBezTo>
                <a:cubicBezTo>
                  <a:pt x="251" y="1518"/>
                  <a:pt x="268" y="1525"/>
                  <a:pt x="284" y="1536"/>
                </a:cubicBezTo>
                <a:cubicBezTo>
                  <a:pt x="290" y="1540"/>
                  <a:pt x="293" y="1548"/>
                  <a:pt x="299" y="1551"/>
                </a:cubicBezTo>
                <a:cubicBezTo>
                  <a:pt x="357" y="1581"/>
                  <a:pt x="300" y="1539"/>
                  <a:pt x="348" y="1565"/>
                </a:cubicBezTo>
                <a:cubicBezTo>
                  <a:pt x="363" y="1573"/>
                  <a:pt x="377" y="1584"/>
                  <a:pt x="391" y="1593"/>
                </a:cubicBezTo>
                <a:cubicBezTo>
                  <a:pt x="418" y="1611"/>
                  <a:pt x="468" y="1614"/>
                  <a:pt x="498" y="1622"/>
                </a:cubicBezTo>
                <a:cubicBezTo>
                  <a:pt x="587" y="1646"/>
                  <a:pt x="492" y="1628"/>
                  <a:pt x="583" y="1643"/>
                </a:cubicBezTo>
                <a:cubicBezTo>
                  <a:pt x="661" y="1641"/>
                  <a:pt x="740" y="1642"/>
                  <a:pt x="818" y="1636"/>
                </a:cubicBezTo>
                <a:cubicBezTo>
                  <a:pt x="838" y="1635"/>
                  <a:pt x="875" y="1622"/>
                  <a:pt x="875" y="1622"/>
                </a:cubicBezTo>
                <a:cubicBezTo>
                  <a:pt x="940" y="1588"/>
                  <a:pt x="911" y="1598"/>
                  <a:pt x="960" y="1586"/>
                </a:cubicBezTo>
                <a:cubicBezTo>
                  <a:pt x="979" y="1577"/>
                  <a:pt x="998" y="1567"/>
                  <a:pt x="1017" y="1558"/>
                </a:cubicBezTo>
                <a:cubicBezTo>
                  <a:pt x="1026" y="1554"/>
                  <a:pt x="1030" y="1542"/>
                  <a:pt x="1038" y="1536"/>
                </a:cubicBezTo>
                <a:cubicBezTo>
                  <a:pt x="1044" y="1532"/>
                  <a:pt x="1052" y="1531"/>
                  <a:pt x="1059" y="1529"/>
                </a:cubicBezTo>
                <a:cubicBezTo>
                  <a:pt x="1083" y="1507"/>
                  <a:pt x="1096" y="1483"/>
                  <a:pt x="1123" y="1465"/>
                </a:cubicBezTo>
                <a:cubicBezTo>
                  <a:pt x="1157" y="1417"/>
                  <a:pt x="1176" y="1359"/>
                  <a:pt x="1209" y="1309"/>
                </a:cubicBezTo>
                <a:cubicBezTo>
                  <a:pt x="1224" y="1261"/>
                  <a:pt x="1226" y="1209"/>
                  <a:pt x="1230" y="1159"/>
                </a:cubicBezTo>
                <a:cubicBezTo>
                  <a:pt x="1227" y="1072"/>
                  <a:pt x="1250" y="893"/>
                  <a:pt x="1187" y="804"/>
                </a:cubicBezTo>
                <a:cubicBezTo>
                  <a:pt x="1180" y="783"/>
                  <a:pt x="1171" y="762"/>
                  <a:pt x="1166" y="740"/>
                </a:cubicBezTo>
                <a:cubicBezTo>
                  <a:pt x="1164" y="730"/>
                  <a:pt x="1165" y="719"/>
                  <a:pt x="1159" y="711"/>
                </a:cubicBezTo>
                <a:cubicBezTo>
                  <a:pt x="1150" y="697"/>
                  <a:pt x="1123" y="676"/>
                  <a:pt x="1123" y="676"/>
                </a:cubicBezTo>
                <a:cubicBezTo>
                  <a:pt x="1117" y="657"/>
                  <a:pt x="1101" y="627"/>
                  <a:pt x="1088" y="612"/>
                </a:cubicBezTo>
                <a:cubicBezTo>
                  <a:pt x="1078" y="600"/>
                  <a:pt x="1063" y="594"/>
                  <a:pt x="1052" y="583"/>
                </a:cubicBezTo>
                <a:cubicBezTo>
                  <a:pt x="1042" y="554"/>
                  <a:pt x="1018" y="526"/>
                  <a:pt x="995" y="505"/>
                </a:cubicBezTo>
                <a:cubicBezTo>
                  <a:pt x="978" y="471"/>
                  <a:pt x="952" y="460"/>
                  <a:pt x="924" y="434"/>
                </a:cubicBezTo>
                <a:cubicBezTo>
                  <a:pt x="912" y="399"/>
                  <a:pt x="895" y="411"/>
                  <a:pt x="875" y="384"/>
                </a:cubicBezTo>
                <a:cubicBezTo>
                  <a:pt x="849" y="350"/>
                  <a:pt x="845" y="335"/>
                  <a:pt x="811" y="313"/>
                </a:cubicBezTo>
                <a:cubicBezTo>
                  <a:pt x="797" y="276"/>
                  <a:pt x="807" y="297"/>
                  <a:pt x="775" y="249"/>
                </a:cubicBezTo>
                <a:cubicBezTo>
                  <a:pt x="766" y="235"/>
                  <a:pt x="747" y="207"/>
                  <a:pt x="747" y="207"/>
                </a:cubicBezTo>
                <a:cubicBezTo>
                  <a:pt x="744" y="197"/>
                  <a:pt x="743" y="187"/>
                  <a:pt x="739" y="178"/>
                </a:cubicBezTo>
                <a:cubicBezTo>
                  <a:pt x="735" y="168"/>
                  <a:pt x="728" y="160"/>
                  <a:pt x="725" y="150"/>
                </a:cubicBezTo>
                <a:cubicBezTo>
                  <a:pt x="707" y="96"/>
                  <a:pt x="710" y="46"/>
                  <a:pt x="675" y="0"/>
                </a:cubicBezTo>
                <a:cubicBezTo>
                  <a:pt x="684" y="34"/>
                  <a:pt x="679" y="20"/>
                  <a:pt x="690" y="43"/>
                </a:cubicBezTo>
                <a:lnTo>
                  <a:pt x="633" y="143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1115</Words>
  <Application>Microsoft Office PowerPoint</Application>
  <PresentationFormat>Widescreen</PresentationFormat>
  <Paragraphs>167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VNI-Bodon-Poster</vt:lpstr>
      <vt:lpstr>Wingdings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TOAN</dc:creator>
  <cp:lastModifiedBy>Microsoft account</cp:lastModifiedBy>
  <cp:revision>326</cp:revision>
  <dcterms:created xsi:type="dcterms:W3CDTF">2016-10-31T01:44:14Z</dcterms:created>
  <dcterms:modified xsi:type="dcterms:W3CDTF">2021-10-26T02:40:51Z</dcterms:modified>
</cp:coreProperties>
</file>